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notesSlides/notesSlide1.xml" ContentType="application/vnd.openxmlformats-officedocument.presentationml.notesSlide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notesSlides/notesSlide2.xml" ContentType="application/vnd.openxmlformats-officedocument.presentationml.notesSlide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80" r:id="rId2"/>
    <p:sldId id="287" r:id="rId3"/>
    <p:sldId id="257" r:id="rId4"/>
    <p:sldId id="258" r:id="rId5"/>
    <p:sldId id="259" r:id="rId6"/>
    <p:sldId id="260" r:id="rId7"/>
    <p:sldId id="261" r:id="rId8"/>
    <p:sldId id="262" r:id="rId9"/>
    <p:sldId id="279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88" r:id="rId23"/>
    <p:sldId id="324" r:id="rId24"/>
    <p:sldId id="307" r:id="rId25"/>
    <p:sldId id="308" r:id="rId26"/>
    <p:sldId id="309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275" r:id="rId37"/>
    <p:sldId id="276" r:id="rId38"/>
    <p:sldId id="277" r:id="rId39"/>
    <p:sldId id="278" r:id="rId40"/>
    <p:sldId id="281" r:id="rId41"/>
    <p:sldId id="282" r:id="rId42"/>
    <p:sldId id="283" r:id="rId43"/>
    <p:sldId id="284" r:id="rId44"/>
    <p:sldId id="285" r:id="rId45"/>
    <p:sldId id="314" r:id="rId46"/>
    <p:sldId id="303" r:id="rId47"/>
    <p:sldId id="304" r:id="rId48"/>
    <p:sldId id="310" r:id="rId49"/>
    <p:sldId id="286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766 60 5189,'-1'-17'9075,"-5"6"-4776,5 10-4070,0 0 0,-1 0 1,1 0-1,-1 1 0,1-1 0,-1 0 0,0 1 0,1-1 0,-1 1 1,0 0-1,1-1 0,-1 1 0,0 0 0,1 0 0,-1 0 0,-2 0 1,-17 0 952,-34 4 0,46-2-1123,1 0-1,-1 0 1,1 1 0,0 0 0,0 0 0,-14 9 0,-71 48 172,3 3 0,-96 90 1,168-137-208,0 0 0,2 2 0,0 0 0,0 0 1,2 2-1,0 0 0,2 0 0,0 1 1,1 0-1,1 1 0,2 1 0,-11 35 0,9-2-10,1 0 0,3 0 0,3 1 0,4 76 0,-1-119-16,1 1 1,1-1-1,1 0 1,-1-1-1,2 1 0,0 0 1,1-1-1,0 0 1,1 0-1,0 0 1,1-1-1,1 0 0,0 0 1,0-1-1,1 0 1,13 12-1,2 0-14,0-2 1,2 0-1,0-1 0,2-2 1,0-1-1,0-1 0,2-1 0,52 18 1,-42-21-8,0-1 1,0-2-1,0-2 1,1-1-1,0-2 1,63-3-1,-87-2 20,1-1-1,-1 0 1,0-1-1,0-1 1,0-1-1,0 0 1,21-11-1,-15 4 7,0-1-1,-1-1 0,-1-1 1,25-23-1,-5 2-10,-2-2-1,-1-2 0,-2-2 1,-2-1-1,52-86 0,-69 99 4,-2-1-1,-1 0 1,-1-1-1,-2 0 1,-1-1-1,-1-1 1,-2 1 0,-2-1-1,-1-1 1,0-48-1,-4 72 12,0 1 0,-1-1 0,-1 0 0,1 1 0,-2-1 0,1 1 0,-2-1 1,1 1-1,-1 0 0,-1 1 0,0-1 0,0 1 0,-1 0 0,-12-16 0,-7-3 3,-1 1 0,-2 0 0,0 3 1,-36-25-1,-132-76-141,153 100 99,0 3-1,-49-19 1,68 32 24,0 2 1,0 0 0,-1 1 0,1 2 0,-47-3 0,36 6-76,15-1-203,-1 2 0,1 0-1,-21 4 1,40-4 60,0 0 0,0 1 0,0-1 1,1 0-1,-1 1 0,0-1 0,0 1 0,0-1 1,1 1-1,-1-1 0,0 1 0,0-1 0,1 1 1,-1 0-1,1-1 0,-1 1 0,1 0 0,-1 0 1,1 0-1,-1-1 0,1 1 0,-1 0 0,1 0 1,0 0-1,0 0 0,-1 0 0,1-1 0,0 1 0,0 0 1,0 0-1,0 0 0,0 0 0,0 0 0,1 1 1,-2 24-12538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8 129 6342,'-7'0'15567,"9"0"-15343,28 0 160,8 0-288,2-4 65,0-10-129,-2-2-64,2-4 32,-5-3-865,-5 3-801,-5 0-2081,-7 8-2852</inkml:trace>
  <inkml:trace contextRef="#ctx0" brushRef="#br0" timeOffset="1">113 122 13613,'-20'41'3043,"5"4"-1506,3 5-640,-1 2-288,1 2-353,-1 7 32,3-2-224,5-7-128,5-14-288,0-16-769,23-22-8745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5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366 0 9673,'-20'27'5061,"8"5"-2403,4 9-864,6 2-993,2 6-545,-3 8-192,-9 6 0,-21 9-64,-12 0-96,-3-6-96,1-14-160,6-14-97,9-11-1409,2-4-1921,-3-7-5029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5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8 113 12300,'-7'0'10858,"19"0"-10282,41 0-383,30 0-1,22-2-96,6-19-96,-4-1-192,-11-3-1602,-18 2-1057,-21 10-2786,-22 6-4004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5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7 497 16720,'-1'1'119,"1"-1"0,-1 0 0,1 1 1,0-1-1,-1 1 0,1-1 0,-1 1 0,1-1 1,0 1-1,-1-1 0,1 1 0,0-1 0,0 1 1,0 0-1,-1-1 0,1 1 0,0-1 0,0 1 1,0 0-1,0-1 0,0 1 0,0-1 0,0 1 1,0 0-1,0-1 0,0 1 0,0-1 0,1 1 1,-1 0-1,0-1 0,0 1 0,1 0 0,1 0-47,1 0-1,0-1 0,-1 1 1,1-1-1,-1 1 0,1-1 0,0 0 1,3 0-1,47 0 47,-1-3 0,0-1 1,0-3-1,0-2 0,60-19 1,-21 1-91,-2-4 1,110-54-1,-186 79-119,-1-2-1,0 1 0,0-1 0,-1-1 1,0 0-1,18-20 0,-23 23-152,-1-1 0,0 0 0,-1 0-1,0-1 1,0 1 0,0-1 0,-1 0-1,0 0 1,-1 0 0,0 0 0,0-1 0,1-14-1,-2 9-782,1-1-1062,-1 0 1,-1 0-1,0 0 0,-1 0 0,-3-16 1,4 30 2044,-1 0-1,0 0 1,0 0 0,0 0-1,0 0 1,0 0 0,0 0 0,0 0-1,0 0 1,0 1 0,0-1 0,-1 0-1,1 1 1,0-1 0,0 1 0,-1-1-1,1 1 1,0 0 0,-1 0 0,1-1-1,0 1 1,-3 0 0,1 0 640,1 0 0,-1 0 0,1 0 0,-1 0 0,0 0 0,1 0 0,-1 1 0,1-1 0,-1 1 0,1 0 0,-4 1 0,4 0-338,1-1 1,-1 1 0,1-1-1,-1 1 1,1-1 0,0 1 0,0 0-1,0-1 1,0 1 0,0 0-1,1 0 1,-1 0 0,0 0-1,1 0 1,-1 0 0,1 3 0,-2 39 1967,2-32-1612,2 119 2346,-6 165-832,2-273-2031,-2 0 1,0 0-1,-2-1 1,0 1-1,-16 34 0,-59 101 80,32-68-196,48-87-11,-1-1-1,1 0 1,0 1-1,0-1 1,0 1-1,1-1 1,-1 1 0,0-1-1,1 5 1,0-6-397,0-18-4736,-3-8 418,-10-7-3247</inkml:trace>
  <inkml:trace contextRef="#ctx0" brushRef="#br0" timeOffset="1">350 615 11115,'-10'0'11274,"28"4"-10057,25 10-224,12 4-865,15-5-128,5 1-256,-2-7-1890,-3-7-1601,-2 0-3652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6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1 8968,'0'0'-4,"-1"0"0,1 0 0,0 0 0,-1 0-1,1 0 1,0 1 0,0-1 0,-1 0-1,1 0 1,0 0 0,0 1 0,-1-1-1,1 0 1,0 0 0,0 1 0,0-1-1,-1 0 1,1 1 0,0-1 0,0 0-1,0 1 1,0-1 0,0 0 0,0 1-1,0-1 1,0 0 0,0 1 0,-1-1-1,2 0 1,-1 1 0,0 15-237,0-11 160,0 10-437,-1 21 2311,1-30-890,-1 0-1,0 0 0,0-1 0,-1 1 0,1 0 1,-1-1-1,-5 10 0,-46 72 2674,-38 35-2686,48-67-493,-110 134-128,122-151-628,30-37-210,-2 2 648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6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16335,'0'0'2563,"10"0"-1058,5 5-672,13 13 0,12 2-577,10-4-96,5 2-96,3-4-64,-3-1-32,-5-2-288,-7-4-737,-13 0-1185,-12 2-3492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6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8 129 14862,'-8'7'4773,"23"-5"-4261,31-2 257,19 0 256,15 0-545,18-2-288,5-18-128,2-1 1,-7-1-65,-20-1 0,-21 7-257,-19 5-704,-23 2-736,-15 2-577,0 0 352,-10 7-4612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7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13 217 2114,'-13'12'9272,"13"-12"-9168,0 0 0,0 0 0,0 1-1,0-1 1,0 0 0,0 0 0,0 0-1,0 0 1,0 0 0,0 1 0,0-1-1,0 0 1,1 2 1349,0-2-1349,-1 0-1,0 0 1,0 0 0,0 0 0,0 0-1,0 0 1,1 0 0,-1 0 0,0 0-1,0 0 1,0 0 0,0 0 0,0 0-1,1 0 1,-1 0 0,0 0 0,0 0-1,0 0 1,0 0 0,0 0 0,1 0 0,-1 0-1,38-4 2414,-35 3-2726,158-40 2145,-88 19-1785,74-19-106,275-73-1659,-422 114 1405,1 0 1,-1 0 0,1 0 0,-1 0-1,1 0 1,-1 0 0,1 0 0,-1-1-1,0 1 1,1 0 0,-1 0 0,1 0-1,-1-1 1,1 1 0,-1 0 0,0 0-1,1-1 1,-1 1 0,1 0 0,-1-1-1,0 1 1,1 0 0,-1-1 0,0 1-1,0-1 1,1 1 0,-15-3-4606,-11 3 688</inkml:trace>
  <inkml:trace contextRef="#ctx0" brushRef="#br0" timeOffset="1">492 129 3587,'-32'18'3332,"12"-6"-1218,10-5-737,5-3-160,2-4-993,26-7-5349,7-9 3075,2-2-1057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7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11115,'-23'0'3267,"13"2"-1314,8 9-1120,2 5 160,0 4-128,0 5 128,10 5-96,5 3-513,-5 1-224,3 2-160,-1-4 0,3-3-288,5-11-1217,13-15-2371,12-3-2786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7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1 11435,'0'0'4132,"0"13"-1922,0 10-449,0 1-1216,0 1-97,-5 0-287,-10-2-161,-10-5-481,-5 2-2145,-7-4-5510</inkml:trace>
  <inkml:trace contextRef="#ctx0" brushRef="#br0" timeOffset="1">13 102 13965,'-10'18'4004,"8"0"-2435,2 3-544,0-1-993,0 0-32,0 0-1153,7-4-3811,8-4-4389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8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6 102 13132,'-5'105'5296,"6"52"-3922,0-49-1221,-1-101-188,0 0 0,0 0 0,1 0 0,0 0-1,0 0 1,4 11 0,-5-17-16,0-1-1,-1 0 1,1 0-1,0 0 1,0 0-1,0 0 1,0 1-1,0-1 1,0 0-1,0 0 1,0 0-1,0 0 0,0 0 1,1 1-1,-1-1 1,0 0-1,0 0 1,0 0-1,0 0 1,0 0-1,0 0 1,0 1-1,0-1 1,0 0-1,0 0 1,0 0-1,0 0 1,1 0-1,-1 0 0,0 0 1,0 0-1,0 0 1,0 1-1,0-1 1,0 0-1,1 0 1,-1 0-1,0 0 1,0 0-1,0 0 1,0 0-1,0 0 1,0 0-1,1 0 1,-1 0-1,0 0 1,0 0-1,0 0 0,0 0 1,1 0-1,1-9-1574,-1-14 8,-1 5 903,1 0 0,1 1 0,6-30-1,-4 34 850,0 1-1,0 0 1,1 1-1,0-1 0,1 1 1,1 0-1,0 1 1,0-1-1,17-17 0,0 4 592,2 2 0,0 0-1,2 2 1,0 1 0,1 1-1,53-24 1,-27 19-62,1 2 1,111-26-1,-138 42-299,0 0 1,1 2-1,32 0 0,-62 3-299,1 1 0,-1-1 0,1 0 0,-1 0 0,1 0 1,-1 0-1,1 0 0,-1 1 0,1-1 0,-1 0 0,1 0 0,-1 1 0,1-1 0,-1 0 0,0 1 0,1-1 0,-1 1 0,0-1 0,1 0 0,-1 1 0,0-1 0,1 1 0,-1-1 0,0 1 0,0-1 0,0 1 0,1-1 0,-1 1 0,0-1 0,0 1 0,0-1 0,0 1 0,0 0 0,0 23 378,-1-14-123,1-8-303,1 28 71,-1-1 0,-2 1 0,0-1 0,-3 0-1,-13 51 1,13-65-92,-36 94 50,33-91-110,0 0 0,-2 0 1,-20 28-1,29-45-97,0 1 0,-1-1 1,0 1-1,1-1 0,-1 0 0,0 0 1,1 0-1,-1 0 0,0 0 1,0 0-1,0 0 0,0-1 0,0 1 1,0 0-1,-4-1 0,5 1-352,0-1-1,-1 0 1,1 0-1,0 0 1,0-1-1,-1 1 1,1 0-1,0 0 1,-1-1-1,1 1 1,0-1-1,0 1 1,0-1-1,0 0 1,0 1-1,-2-2 0,-10-18-11358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13549,'-6'15'1691,"0"0"1,-4 20-1,6-16-1257,2 0 1,-1 0-1,2-1 0,0 1 1,2 0-1,3 28 0,-3-40-298,1 0 1,0 0-1,0 0 0,0 0 0,1-1 0,0 1 0,0-1 1,1 0-1,-1 0 0,1 0 0,1 0 0,-1 0 0,7 5 1,-3-4-25,-1-1 1,1 0 0,0-1 0,1 0-1,-1 0 1,1 0 0,0-1 0,0-1-1,11 3 1,-9-2-107,1-2 1,0 1-1,0-2 0,1 0 0,-1 0 0,0-1 1,0 0-1,0-1 0,0-1 0,0 0 1,0 0-1,0-1 0,0-1 0,-1 0 1,22-11-1,-10 0-539,0-1 0,-1-1-1,-1 0 1,21-24 0,14-22-3131,-4-7-3790,-12 15-2918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8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77 14862,'-7'-2'9449,"7"0"-9097,37-3-352,23-1 32,21-6 0,7 1-32,-16 2-352,-11 0-961,-16-2-321,-20 6-1473,-15 1-2530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8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16560,'0'0'5028,"13"0"-3714,32 0-866,20 0 1,18 0-417,2-7-32,-5-4-65,-12-5-1504,-10 2-417,-8 1-1729,-5-1-4005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9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10 147 13229,'-10'0'7174,"20"0"-6693,16 0 1088,4 4-512,5 8-608,2 1-289,-2 3-128,-2-5-32,-5 3-32,2-12-673,2-2-1505,6 0-2498,2-5-4934</inkml:trace>
  <inkml:trace contextRef="#ctx0" brushRef="#br0" timeOffset="1">374 25 12524,'0'0'7111,"8"0"-6183,22 0-95,12 0-480,11 0-257,7 0-96,1 0-225,-9-7-1408,-4-2-1987,-11 0-4996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32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16976,'-43'0'2947,"21"0"-2467,22 5-320,7-5-128,46 0 33,20 2 223,14-2 0,-1 0-256,-14 0-32,-6 0 0,-9 0-64,-9 0-480,-15 0-834,-16-7-1152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32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8392,'-25'36'2402,"17"3"-32,6 3-896,2 1-193,0 5-512,0-1-33,0 3-351,-5-1-321,2-3-64,3-6-192,0-10-417,0-10-704,0-9-2050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33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12268,'0'-1'97,"0"1"0,0 0 0,0 0 0,0 0 1,0-1-1,0 1 0,0 0 0,0 0 0,0 0 0,0-1 1,0 1-1,0 0 0,0 0 0,0 0 0,0-1 1,0 1-1,0 0 0,0 0 0,0 0 0,1 0 1,-1-1-1,0 1 0,0 0 0,0 0 0,0 0 0,0 0 1,0 0-1,1-1 0,-1 1 0,0 0 0,0 0 1,0 0-1,0 0 0,1 0 0,-1 0 0,0 0 1,0 0-1,0 0 0,1 0 0,-1-1 0,0 1 0,0 0 1,0 0-1,1 0 0,-1 0 0,0 1 0,0-1 1,0 0-1,0 0 0,1 0 0,19-4-286,-18 3 456,746-78 2589,-482 72-1265,-261 8-1488,0 0 1,0 0-1,0 0 0,0 1 1,-1 0-1,1 0 1,-1 0-1,1 0 1,-1 1-1,0 0 1,0 0-1,0 0 1,0 0-1,0 1 1,-1-1-1,0 1 1,1 0-1,-2 0 1,1 0-1,0 0 0,3 9 1,0-1-56,0 0 1,-1 1-1,-1 0 1,0-1-1,-1 1 1,0 1-1,1 13 0,-3-14-34,0 0 0,0 0-1,-2 1 1,1-1 0,-2 0 0,0 0-1,0 0 1,-1 0 0,-1-1-1,0 1 1,-1-1 0,0 0-1,-1 0 1,0 0 0,-12 15-1,-47 55 46,55-70-241,-1-2 1,0 1-1,0-2 1,-25 17-1,33-24-144,0-1 0,0 1-1,0-1 1,-1 0-1,1 0 1,0 0 0,-1 0-1,1-1 1,-1 1-1,1-1 1,-7 0-1,7 0-252,0-1 1,0 1-1,0-1 0,0 0 0,0 0 0,1 0 0,-1 0 0,0 0 0,0-1 0,1 1 0,-1-1 0,1 1 0,-5-5 0,-20-25-6729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33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 5 7335,'-22'-5'7303,"9"5"-3716,11 0-2049,-3 5-545,2 17-32,-2 17-129,3 13-223,-1 6-33,3 8-255,-5-1-225,0-2-32,-8-6-64,-2-10-192,3-13-993,-1-14-1122,6-10-2881</inkml:trace>
  <inkml:trace contextRef="#ctx0" brushRef="#br0" timeOffset="1">3 287 16560,'-2'0'5253,"32"0"-5253,15 0 0,8 0-1218,-8 4-2721,-7 1-4581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33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11 154 10826,'-10'9'8104,"37"-9"-7944,28 0-320,28 0 160,13-14-2530,4-6-3620,3-1-3139</inkml:trace>
  <inkml:trace contextRef="#ctx0" brushRef="#br0" timeOffset="1">791 0 6854,'-30'10'4709,"-29"13"0,-67 44 351,121-64-4893,0 0-1,1 1 0,-1-1 1,0 1-1,1 0 0,0 0 1,-6 8-1,8-9-131,1-1 0,-1 1-1,1-1 1,-1 1 0,1 0 0,0-1-1,0 1 1,0 0 0,1 0 0,-1 0-1,1 0 1,-1 0 0,1 0 0,0 0-1,0 0 1,1 5 0,-1-7-35,1 0-1,0 1 1,0-1 0,-1 0-1,1 0 1,0 1 0,0-1-1,0 0 1,0 0 0,1 0-1,-1 0 1,0 0 0,0 0 0,1-1-1,-1 1 1,0 0 0,1-1-1,-1 1 1,0-1 0,1 1-1,-1-1 1,1 0 0,-1 1-1,1-1 1,-1 0 0,1 0-1,1 0 1,4 1-7,29 4-214,1-1 1,-1-2-1,1-2 0,36-4 1,73-18-5473,-82 10-627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34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16848,'8'0'705,"42"0"1601,25 0-769,28 0-640,12-9-448,11-7-65,-6 3-320,-19-1-64,-21 8 0,-22 1-224,-26 5-737,-14 0-897,-8-2-1889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34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462 0 12876,'-15'23'4228,"8"2"-2562,7-3-225,0 3-960,0 0-449,-3-5-32,1-2-1282,-1-2-3170</inkml:trace>
  <inkml:trace contextRef="#ctx0" brushRef="#br0" timeOffset="1">66 224 12844,'-13'31'3652,"3"12"-2019,5 7-608,-2 8-576,-1 10-129,-2 4-160,3 1-160,2-12-384,5-14-1026,0-15-864,0-12-2819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13 118 9769,'-7'0'7559,"2"0"-3875,30-7-3684,12 1 288,11-6-256,0-1 0,-3-1-32,-3-4-192,-7 0-1217,-2 5-2563,-10-3-4420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34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12972,'3'-3'3532,"11"2"-3004,-9 0 19,353-24 3590,188 3-3017,-247 12 697,-201 9 19,-98 1-1828,1 0-1,-1 0 1,0 0-1,1 0 0,-1 1 1,1-1-1,-1 0 1,1 0-1,-1 0 1,0 1-1,1-1 1,-1 0-1,1 1 1,-1-1-1,0 0 1,0 1-1,1-1 1,-1 0-1,0 1 1,1-1-1,-1 1 1,0-1-1,0 0 1,0 1-1,1-1 1,-1 1-1,0-1 1,0 1-1,0-1 1,0 1-1,0-1 0,0 1 1,0 21-15,0-15 45,0 27-4,1-8-6,-1 0-1,-1 1 0,-1-1 0,-10 42 0,-44 81-474,35-99-93,-14 54 1,33-96-292,-2 8 593,3-3-7459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35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16592,'-25'27'4003,"10"0"-2785,13 2-738,2 3-96,0 2-255,0 0-129,5-1 0,2 1-193,1-7-864,-1-4-1953,6-7-3749</inkml:trace>
  <inkml:trace contextRef="#ctx0" brushRef="#br0" timeOffset="1">380 1 10090,'0'0'5797,"0"13"-3843,-5 23-128,-13 10-962,-7 8-479,-3 2-257,6 1-32,2-3-96,10-9-64,10-9-513,0-11-2241,20-16-4197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35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8 143 14414,'-7'4'4516,"9"-2"-4100,36 1-95,25-1 1312,24-2-736,14 0-577,-1 0-95,-2-11-97,-13-5-64,-12 0-32,-10-2-32,-11 2-32,-14-4-1185,-15-1-1122,-16 1-2497,-7 4-6535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35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10794,'-18'40'3171,"13"6"-1345,5 3-417,0 8-320,0 1-416,0 1-289,0 2-224,0-5-160,0-6-96,0-11-961,0-10-2274,3-13-3107</inkml:trace>
  <inkml:trace contextRef="#ctx0" brushRef="#br0" timeOffset="1">374 30 12940,'0'0'5285,"-5"0"-3651,0 16-257,2 13-704,1 14-225,2 9-256,0 0-96,0 0-96,0 0-96,0-5-384,0-2-1410,-3 3-2754,-14-5-5862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36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14734,'-20'27'3331,"10"9"-2370,5 7-609,5 4-256,0 5-96,2-2-192,13-5-1025,-7-9-2210,-6-4-2595,1-12-1281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36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2 148 9289,'0'-13'1543,"-1"10"-1288,1 0 0,0 0 0,-1 1 1,1-1-1,0 0 0,1 0 0,-1 0 0,0 0 0,1 1 1,0-1-1,-1 0 0,1 1 0,0-1 0,0 0 0,1 1 0,-1-1 1,1 1-1,-1 0 0,1-1 0,0 1 0,-1 0 0,1 0 1,0 0-1,3-2 0,8-3 110,-1 0-1,2 0 1,-1 2 0,1-1 0,0 2-1,0 0 1,22-3 0,108-8 619,-129 14-909,305-4 421,-229 5-410,-88 0-91,-1 0 0,1 0 0,-1 0-1,1 1 1,-1-1 0,1 0 0,-1 1 0,1 0 0,-1 0 0,0 0 0,1 0-1,-1 0 1,0 0 0,0 0 0,0 1 0,0-1 0,0 1 0,3 3 0,-1 0-40,-1 0 1,0 0 0,0 1-1,0 0 1,3 10 0,-2-6-4,-2-8-129,-1 1 0,0 0 0,0-1 1,0 1-1,0 0 0,-1 0 0,1-1 0,-1 1 0,0 0 0,0 0 1,0 0-1,0 0 0,-1 3 0,1-5-16,-1 1 0,0 0 0,-1 0 0,1-1 0,0 1 0,0 0 0,-1-1 0,1 1 0,-1-1 0,1 0 0,-1 1 0,0-1 0,1 0 0,-1 0 0,0 0 0,0 0 0,0-1 0,0 1 0,0 0 0,-3 0 0,-167 48-8640,-36 13 6135,164-47 3285,-34 12-353,31 1 13980,47-28-14106,13 4 1157,19 0-1583,217 1 1524,-164-6-1093,-35 0-145,-1-2 1,53-10 0,-20-6-2795,-61 11-1354,-13 2-1613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36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0 4869,'-14'10'997,"0"1"1,0 0-1,1 1 1,1 1-1,0 0 1,1 0-1,0 1 1,1 0-1,0 1 1,2 0-1,-13 28 1,2 9 286,2 0 1,-14 76 0,25-101-1089,-4 16 46,2 0 1,2 1-1,2 0 1,3 71-1,1-110-230,1 1 0,-1-1 0,1 0 0,0 0 0,1 0 0,-1 0-1,1 0 1,0-1 0,0 1 0,1 0 0,-1-1 0,1 0 0,0 1 0,0-1 0,1 0 0,4 4 0,-3-4-3,0 0 0,0-1 0,1 1 0,0-1 0,-1 0 0,1-1 0,0 1 0,1-1 0,-1-1 0,0 1 0,0-1 0,12 1 0,-3-1-16,0-2 0,0 1 0,0-2 0,0 0 0,-1-1-1,1 0 1,-1-1 0,0-1 0,0 0 0,0-1 0,-1 0-1,1-1 1,15-11 0,-2-1-870,-1-2 1,-1 0-1,-1-1 0,42-51 0,-19 9-2871,-7-1-1793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37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620 0 12011,'-15'48'4228,"0"17"-1761,0 21-706,-8 9-736,-2 4-544,0 0-1,2-6-288,3-10-128,5-13-64,-2-11 0,2-14 0,-3-11-64,-2-13-352,0-15-897,-5-6-1890,0 0-1634,-8-25-1152</inkml:trace>
  <inkml:trace contextRef="#ctx0" brushRef="#br0" timeOffset="1">18 578 8648,'-18'-7'11147,"26"7"-10507,42-2 225,28-5 1089,24-2-1121,9 0-449,7-6-192,-3-1-160,-7-5-32,-5-3-1217,-10-4-544,-11-1-1442,-6 4-3043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41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11 161 4484,'-11'0'12324,"31"0"-9662,37 0-2743,5-2 309,0-3 0,0-2-1,-1-3 1,0-3 0,73-25 0,-54 14-209,1 4 1,133-16-1,-138 31-182,-27 5-6907,-26 0-2411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2:25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409 0 3587,'-14'2'2896,"-5"-1"114,0 2 1,-31 8 0,42-8-2505,0 0 0,0 0 0,0 1 0,1 0 0,-11 7 0,2 2-170,0 1 1,0 1-1,2 0 1,0 1-1,0 1 1,2 0-1,-17 28 1,9-6-117,1 0 0,-22 68 0,31-72-157,1 0-1,2 0 0,1 0 1,2 1-1,1 53 0,3-85-41,0 0-1,0 1 1,1-1-1,-1 0 1,1 1 0,0-1-1,0 0 1,1 1-1,-1-1 1,1 0-1,0 0 1,0 0 0,0-1-1,5 7 1,-2-6-9,-1 1 0,1-1 1,0 0-1,0 0 1,1-1-1,-1 0 0,1 0 1,0 0-1,11 4 0,1-2 3,0 0-1,0-1 1,1 0-1,27 1 0,77-4 44,-99-2-38,30-1-31,0-3 1,0-1-1,-1-4 0,0-1 1,-1-3-1,0-2 0,-1-3 1,-1-1-1,-1-3 0,85-54 1,-121 69-13,0-2 0,-1 1 1,0-2-1,-1 1 1,0-2-1,-1 1 1,0-2-1,14-22 1,-18 24 6,-1-1 1,0 0-1,0 0 1,-1-1-1,0 1 0,-2-1 1,1 0-1,-1 0 1,-1 0-1,-1-21 1,0 28 19,-1 0-1,0 0 1,0 1 0,-1-1 0,0 0-1,0 1 1,0-1 0,-1 1-1,1 0 1,-1-1 0,-1 1 0,1 1-1,-1-1 1,0 0 0,0 1 0,0 0-1,0 0 1,-1 0 0,-6-4 0,-7-4 22,-2 0 1,1 2 0,-41-16-1,23 12 1,-1 3 0,0 1-1,-1 2 1,0 1 0,-1 3-1,-71 0 1,88 4-41,0 2 1,-1 1-1,1 0 0,1 2 0,-37 12 0,25-4-369,2 1-1,-62 36 1,92-49 301,-25 18-1716,13-5-2226,7 0-3856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1 237 15887,'-1'2'1437,"1"1"430,10-1-1402,3-3-435,1-1-1,0 0 1,-1 0 0,1-2-1,-1 0 1,23-10-1,79-43 77,-100 49-83,0 0-1,15-7-44,-1-2 1,0-1 0,-1-1-1,27-24 1,-49 38 2,-5 4 0,0 0-1,1-1 0,-1 1 1,0-1-1,1 1 0,-1-1 1,0 1-1,0-1 1,0 0-1,0 1 0,-1-1 1,1 0-1,0-2 0,0 3 79,-10 10 149,-38 45-70,1 2 0,4 2 0,1 2 0,4 1 0,2 2 0,-42 105 0,74-159-531,-1-1 0,0 0 0,-9 14 0,-8 4-5295,11-14-51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2:26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1080 8 1602,'-58'-3'6553,"9"0"-4016,-1 1-1,-61 8 0,78 0-2212,0 2 0,1 1 0,1 1 0,-1 2 0,-36 19-1,28-11-79,2 2 0,0 1-1,1 2 1,2 2 0,0 1-1,2 1 1,-30 36-1,31-29-123,2 2 0,1 1-1,3 1 1,0 1 0,3 2-1,-23 57 1,35-70-36,1 1 0,1 0 0,2 0 0,1 1 0,2 0 1,1 0-1,2 51 0,1-74-78,0 0 1,1 0-1,0 0 0,1 0 1,0 0-1,0 0 1,1 0-1,0-1 0,1 0 1,0 1-1,0-1 1,1-1-1,0 1 0,0-1 1,1 1-1,0-1 1,0-1-1,0 1 0,1-1 1,0-1-1,0 1 1,1-1-1,-1 0 0,13 5 1,-4-3-9,-1 0-1,1-1 1,1-1-1,-1 0 1,1-1 0,24 2-1,106 0-7,-128-6 10,53-3-14,0-2 0,0-4-1,0-3 1,-2-3 0,1-3 0,-2-3 0,-1-3-1,-1-3 1,-1-2 0,-1-4 0,68-47-1,-102 60-40,-2-2 0,0-1 0,-2-1 1,-1-2-1,39-47 0,-55 59 36,-1 0 1,-1 0-1,0-1 1,0 0-1,-2 0 1,6-21 0,-9 24 23,0 0 1,-1 0 0,0 0 0,-1 0 0,-1-1 0,0 1-1,-1 0 1,0-1 0,-4-15 0,2 18 8,0 0 0,-1 0 0,0 1 0,0 0 0,-1 0 0,0 0 0,-1 0 0,0 1 0,-10-12 0,-8-5 76,-41-32 0,35 32-2,-1 2 0,-1 1 0,-1 1 0,-61-27 0,68 38-49,0 0 0,-1 2 0,0 1 0,-1 1 1,1 1-1,-1 1 0,-37 1 0,-51 7 338,99-1-290,0-1 0,0 2 0,0 0-1,-25 11 1,20-5-75,0 0-1,0 2 1,1 1 0,1 0-1,-26 23 1,33-24-424,1 0 1,0 0-1,-11 18 1,15-19-655,1 0-1,1 0 1,0 1 0,-8 21 0,4 8-5736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3:30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1364 97 3619,'-2'5'18327,"-126"-8"-15707,60 0-2490,0 3 1,-134 17-1,114 1-149,-158 55-1,185-50 13,2 3-1,0 2 0,-71 48 1,107-60 14,0 1 0,2 1 1,0 1-1,0 1 0,2 1 1,1 1-1,-27 40 0,36-49-3,1 1 0,1 1 0,0-1 0,1 1 0,0 1 0,2-1 0,-1 1 0,2-1-1,0 1 1,1 0 0,1 0 0,0 1 0,1-1 0,4 29 0,-3-38-5,1 1-1,1-1 1,-1 0-1,1 1 1,0-1-1,1 0 1,0-1-1,0 1 1,0-1-1,1 1 1,0-1-1,0-1 1,1 1-1,-1-1 1,1 0-1,9 6 1,5 2-6,0-2 0,1 0 1,0-1-1,31 9 0,13 2-4,1-3 0,71 10 0,141 6-14,547-11 51,-723-27-41,0-5 1,-1-5-1,141-37 0,-156 27-48,0-5 0,-2-3 0,-2-4 0,86-51 1,-120 59-39,55-44 0,-84 57 72,0-2 1,-1 0-1,-1-1 0,-1-1 1,17-24-1,-28 35 19,0 0 1,0-1-1,-1 1 0,0-1 1,-1 0-1,0 0 1,3-16-1,-5 19 17,-1 0 0,1 0 1,-1 1-1,0-1 0,0 0 1,-1 1-1,0-1 0,0 0 0,0 1 1,-1-1-1,1 1 0,-1-1 0,-1 1 1,-4-8-1,1 4 18,0 1 1,-1 0-1,-1 0 0,0 0 1,0 1-1,-13-9 0,-63-37 102,1 6-109,-3 4-1,-2 4 0,-1 4 1,-2 4-1,-1 4 0,-1 3 1,-153-17-1,143 31-97,-2 4 0,1 5 0,-127 14 0,173-3 10,0 2 1,1 2 0,-98 40-1,85-24-537,1 3 1,-90 59-1,142-81 161,10-7-118,0 0 0,0 1 0,1-1 0,0 2 0,0-1 0,-8 9 0,11-5-4998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3:31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867 46 8904,'-77'-11'6631,"-3"6"-3429,43 5-2855,1 1 0,-1 2 0,1 2 0,-47 12 1,60-11-313,1 2 0,0 1 1,1 1-1,-36 21 0,20-6 66,-50 44 1,67-52 3,2 1 0,0 2 1,1-1-1,1 2 0,1 0 1,0 1-1,2 1 0,1 0 1,0 0-1,2 1 1,1 1-1,1 0 0,1 0 1,-4 30-1,6-20-3,2 0 1,1 0-1,2 1 1,1-1-1,2 0 0,2 0 1,10 43-1,-9-57-95,1-1 0,0 0 0,1-1 1,1 0-1,1 0 0,1-1 0,0 0 0,1-1 0,1 0 0,1-1 0,0-1 0,1 0 0,27 20 0,-23-22-7,0-1 0,1-1 0,0-1 0,0-1 0,1 0 0,1-2 0,0 0 0,35 5 0,0-4-1,-1-3-1,77-2 0,-72-5-28,-1-2 0,0-2 0,0-4 0,107-30 0,-71 8-28,-2-5 0,153-81 1,-193 87 43,-2-2 0,-1-2 0,-1-3 1,-3-2-1,69-74 0,-101 98 26,-1-1 0,-1-1 0,0 0 0,15-33 0,-23 39 6,0 1 0,-1-1 0,0 0 0,-1 0 0,-1 0 0,0-1 0,-1 1 0,0 0 0,-1-17 0,-1 18 5,-1 1 0,0 0 0,-1 0-1,0 0 1,0 0 0,-1 1 0,0-1-1,-1 1 1,0 0 0,0 0-1,-1 0 1,0 1 0,-1 0 0,0 0-1,0 1 1,-16-13 0,-11-6 30,0 2 1,-69-36-1,95 56-45,-51-28-26,-1 3 0,-2 3 0,0 3-1,-1 2 1,-2 3 0,0 3 0,0 3 0,-1 2-1,-1 4 1,1 2 0,-84 7 0,99 2-29,0 3 0,1 2 0,0 3 0,1 1 0,0 3 0,-55 26 0,38-10-694,1 3 0,3 2-1,-97 78 1,90-55-2371,62-53 1448,-1 1 0,-11 17 0,7 5-5938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4:03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1494 5 11115,'-9'3'10297,"0"-1"-5065,-3-2-3621,-7-1-3586,1 0 2648,-48 1-584,-64-1-27,-208 25 1,248-11-33,-252 49-198,293-50 117,-1 3 1,2 1 0,0 3 0,-76 42-1,107-51 44,-1 1 0,2 1 0,-24 20-1,35-28 3,1 1-1,0 0 0,-1 0 0,2 0 0,-1 0 0,0 1 0,1 0 1,0-1-1,1 1 0,-1 0 0,1 0 0,0 1 0,0-1 0,1 0 0,-1 8 1,1-4 1,1-1 1,0 1 0,0 0 0,1-1-1,0 1 1,1-1 0,0 1 0,0-1-1,1 0 1,0 0 0,1 0 0,0 0-1,0-1 1,1 1 0,0-1 0,0 0-1,1 0 1,0-1 0,1 0 0,-1 0-1,1 0 1,16 10 0,-9-7-1,1-2 0,-1 1 0,1-2 0,1 0 0,0-1 1,0-1-1,0 0 0,0-1 0,24 3 0,16-1-4,83-3 0,-111-3 9,44-3 19,0-2-1,0-4 0,105-27 0,205-80-69,-363 109 40,184-65-68,-156 53 9,0-3 1,47-29 0,-87 47 46,0-1 1,0 0 0,-1 0-1,0 0 1,0-1 0,-1 0-1,9-11 1,-12 15 18,-1 0-1,0 0 1,0 0 0,0 0-1,0-1 1,0 1 0,0 0 0,0-1-1,-1 1 1,1 0 0,-1-1 0,0 1-1,0-1 1,0 1 0,0 0-1,0-1 1,0 1 0,-1-1 0,1 1-1,-1 0 1,1-1 0,-1 1-1,0 0 1,0 0 0,0-1 0,0 1-1,-1 0 1,1 0 0,0 0 0,-3-2-1,-2-2 2,-1 0 0,1 1 1,-1-1-1,0 1 0,-1 1 0,-11-6 0,-55-22 4,59 27-1,-43-18-54,-215-73-813,257 92 491,0 1 0,0 1-1,-23-1 1,1 3-6921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4:04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7 18321,'-6'-2'1321,"0"1"-1,0 0 0,-1 0 1,1 0-1,-12 0 0,16 2-1264,1-1-1,0 1 1,-1 0-1,1-1 1,-1 1-1,1 0 0,0 0 1,0 0-1,-1 0 1,1 0-1,0 0 1,0 0-1,0 1 0,0-1 1,0 0-1,-1 3 1,-18 28 156,15-21-133,-55 96 289,-68 178 0,122-274-687,2 1-1,0 0 1,0 1-1,1-1 1,1 1-1,-2 24 1,27-35-7369,1-8 1538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4:05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13485,'0'16'5637,"5"2"-3907,13 0 512,-1 3-1025,1-3-801,-1-3-159,-7-1-161,5-3-96,-2-4-64,7 0-481,5-7-1729,0 0-1954,0 0-7591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4:06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1731 276 8136,'11'-5'1087,"43"-23"3094,-48 24-2957,0 0 0,-1 0-1,1-1 1,4-6-1,-9 11-1108,-1-1-1,0 0 0,1 0 1,-1 0-1,0 0 0,0 0 1,1 1-1,-1-1 0,0 0 1,0 0-1,0 0 0,0 0 1,0 0-1,0 0 0,0 0 1,-1 1-1,1-1 0,0 0 0,0 0 1,-1 0-1,1 0 0,0 1 1,-1-1-1,1 0 0,-1 0 1,1 1-1,-1-1 0,0-1 1,-7 0-2,-1 0 1,1 0-1,-1 0 1,1 1-1,-1 0 1,-14 1-1,17 0-80,-71-1 233,0 5-1,-105 17 1,-152 46-86,306-61-169,-81 20-24,2 5 1,-143 60-1,183-61 3,1 3 1,2 3-1,1 3 1,-93 75-1,136-98 22,2 2-1,-1 0 1,2 1 0,-27 37-1,38-45 3,-1-1-1,2 1 1,-1 1-1,2-1 0,-1 0 1,2 1-1,-1 0 1,2 0-1,-1 0 0,2 0 1,-1 24-1,2-30-11,1 0-1,0-1 1,0 1 0,0-1-1,0 1 1,1-1 0,0 0-1,0 0 1,0 0 0,1 0-1,0 0 1,5 7 0,-2-5 2,0 0 0,1 0 1,0 0-1,0-1 0,1 0 0,14 9 1,4-2 6,1 0 0,1-1 0,54 14 0,11-3 16,2-4 0,178 13 0,199-23 100,-407-9-116,83-1-35,206-28 0,225-97-44,-19-60 99,-527 173-27,148-60 35,-145 57-34,-1-3 0,60-42 0,-89 56-7,0 1 0,0-1 0,-1 0 0,0-1 0,0 1 0,0-1 0,-1 0 0,0 0 0,0-1 0,0 1 0,-1-1 0,5-11 0,-7 13 3,0 1 1,-1-1-1,1 1 1,-1-1-1,1 1 1,-1-1-1,-1 0 0,1 1 1,-1-1-1,1 1 1,-1-1-1,-1 1 1,1 0-1,0-1 1,-1 1-1,0 0 0,0 0 1,-1 0-1,1 0 1,-1 0-1,-4-5 1,-3-1 4,0 0 1,-1 1 0,0 0 0,-18-12-1,-58-29 26,78 45-28,-380-199-36,300 156-35,-119-45-1,164 77 53,1 3-1,-2 1 0,0 2 0,0 2 0,-53-2 1,45 7 20,0 2 0,0 3 1,0 2-1,0 2 0,-94 24 1,4 19-764,144-49 676,-1 0 0,0 0 1,0 0-1,0 0 1,18 8-6776,25-4 4000,30-1-1606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4:07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93 17296,'-10'-2'2238,"10"-4"-836,2 4-1324,-1 1 0,1-1-1,-1 0 1,1 1 0,0 0 0,0-1 0,-1 1 0,5-2-1,18-8 160,-1 1-1,2 1 0,0 1 0,0 2 0,43-7 0,-8 6-10,79 2 0,-135 5-221,1-1 0,1 1 0,0 1 0,0-1 0,0 1 0,10 2 0,-15-2 0,1 0 0,-1-1 0,0 1-1,1 0 1,-1 0 0,0 0 0,1 0 0,-1 0-1,0 0 1,0 0 0,0 0 0,0 1 0,0-1-1,0 0 1,0 1 0,-1-1 0,1 0 0,0 1-1,-1-1 1,1 1 0,-1-1 0,0 1 0,1-1-1,-1 1 1,0 1 0,1 4 11,-1 1 0,0-1 1,-1 0-1,1 0 0,-1 0 0,-1 0 0,1 0 0,-1 0 0,-1 0 1,1-1-1,-1 1 0,0-1 0,0 0 0,-1 1 0,0-1 1,0-1-1,-1 1 0,-6 6 0,-10 9-34,-2-1-1,0-1 1,-29 18-1,27-19-6,-20 14-5,10-9 42,2 1 1,0 2-1,2 1 1,-28 32-1,59-59-2,-1 0 1,1 0-1,-1 1 0,1-1 0,0 0 0,-1 1 0,1-1 0,0 0 0,-1 1 0,1-1 1,0 0-1,0 1 0,-1-1 0,1 1 0,0-1 0,0 1 0,0-1 0,0 0 0,-1 1 1,1-1-1,0 1 0,0-1 0,0 1 0,0-1 0,0 1 0,0-1 0,0 1 0,0-1 1,0 1-1,1-1 0,-1 1 0,0 0 0,16 2 236,-11-3-271,46 3 320,0-2 0,80-8 0,-106 3-701,0-1 0,40-13 0,-48 12-950,-1-1 1,0-1-1,-1 0 1,25-17 0,-8-2-7027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4:07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8200,'0'16'8360,"0"0"-6439,18-3 258,7-2-1379,5 1-672,5-8-128,2-4-384,9 0-2659,-6-7-8231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4:08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41 11755,'-4'-6'1876,"2"3"-1429,1 1-1,-1 0 0,1-1 0,-1 1 1,0 0-1,0 0 0,0 0 1,0 0-1,-1 0 0,1 0 0,0 1 1,-1-1-1,1 1 0,-1 0 0,0 0 1,1 0-1,-1 0 0,0 0 1,0 0-1,-3 0 0,6 11 611,12 117 155,-11 79-1119,-2-116-1104,1-89 898,0 0 0,0-1 0,0 1 0,0 0 0,0 0 0,1 0 0,-1 0 0,0 0 0,0 0 0,1 0 0,-1 0 0,0-1 0,1 1 0,-1 0 0,1 1 0,0-2 11,-1 0 0,0 1 0,1-1 0,-1 0 1,0 0-1,1 0 0,-1 0 0,0 0 0,1 1 0,-1-1 0,0 0 0,1 0 0,-1 0 0,0 0 0,1 0 0,-1 0 1,0 0-1,1 0 0,-1 0 0,0 0 0,1-1 0,-1 1 0,0 0 0,1 0 0,-1 0 0,0 0 0,1-1 0,1 0-208,-1 0 0,1 0-1,-1 0 1,1-1 0,-1 1-1,1-1 1,-1 1-1,0-1 1,0 1 0,0-1-1,0 0 1,2-2-1,6-28-3420,-3-4-1821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11179,'0'0'2786,"7"16"-1248,8 8 95,0 10-672,0 5 160,-2 6-384,-1 11 32,1 7-513,-1 5-96,4-2-160,-1-8-64,0-15 0,-8-13-256,1-19-129,-8-31-11082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4:08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0 294 8712,'0'-2'396,"1"0"0,-1 0 0,0 0 0,1 0 0,-1 0 0,1 0 0,-1 0-1,1 0 1,0 1 0,0-1 0,0 0 0,0 0 0,0 1 0,1-1 0,-1 1 0,0-1 0,3-1 0,31-21 1015,-19 14-607,94-60 448,180-84 0,-290 154-1164,0-1 0,1 1 0,-1 0-1,1 0 1,-1 0 0,1 0 0,-1 0 0,1 0 0,-1 0-1,0 0 1,1 0 0,-1 0 0,1 0 0,-1 0 0,1 0-1,-1 0 1,1 1 0,-1-1 0,0 0 0,1 0-1,-1 0 1,1 1 0,-1-1 0,0 0 0,1 1 0,-1-1-1,0 0 1,1 0 0,-1 1 0,0-1 0,0 1 0,1-1-1,-1 0 1,0 1 0,0-1 0,0 1 0,1-1-1,-1 0 1,0 1 0,0-1 0,0 1 0,0-1 0,0 1-1,0-1 1,0 1 0,2 27-325,-2-23 539,2 196 779,11 152-539,-11-326-633,1 5-639,2-11-3504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4:09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5 156 11050,'-5'-2'4100,"5"0"-2562,0-7 127,10-3-608,25-3 193,13-6-706,5 8-384,-3-3-96,-5 2-32,-8 5-32,-1-2-192,-9 0-673,1 4-1313,-6-2-2082,-7 4-3043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4:09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91 641,'-10'7'19250,"43"-19"-18898,12-6 65,7-4-353,1 4-64,-3 4 0,-10 5-129,-7 4-671,-8 5-1635,-7 0-1761,-6 0-3138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4:10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0 175 12780,'20'-4'6745,"4"-6"-4181,31-21-3409,-20 11 1312,37-18-424,62-34-1169,-134 72 1101,0 0 1,0 0-1,0 0 1,0 0-1,0 0 1,0 0-1,0 0 1,0 1-1,0-1 1,0 0 0,0 0-1,0 0 1,0 0-1,0 0 1,0 0-1,0 0 1,0 0-1,0 0 1,0 0 0,0 0-1,0 0 1,1 0-1,-1 0 1,0 0-1,0 0 1,0 0-1,0 0 1,0 0-1,0 0 1,0 0 0,0 1-1,0-1 1,0 0-1,0 0 1,0 0-1,0 0 1,0 0-1,0 0 1,0 0-1,-7 9-36,-12 12 337,-16 21-132,1 1 0,3 1 0,-33 61 0,42-68-117,-60 104 294,82-141-392,0 0 0,0 1 0,0-1 1,0 0-1,0 1 0,0-1 0,-1 0 1,1 0-1,0 1 0,0-1 0,0 0 1,0 1-1,0-1 0,-1 0 0,1 0 1,0 1-1,0-1 0,0 0 0,-1 0 0,1 0 1,0 1-1,0-1 0,-1 0 0,1 0 1,0 0-1,-1 0 0,1 0 0,0 1 1,-1-1-1,1 0 0,0 0 0,0 0 1,-1 0-1,1 0 0,0 0 0,-1 0 1,1 0-1,0 0 0,-1 0 0,1 0 1,0 0-1,-1 0 0,1-1 0,-3-15-2499,8-28-1089,-2 29 3144,1 0-1,1 0 1,0 0-1,12-23 1,-12 27 1073,1 1 0,0 1 0,1-1 0,0 1 0,1 0 1,16-15-1,-21 22-206,0-1-1,1 1 1,0 0 0,-1 0 0,1 1 0,0-1-1,0 1 1,0-1 0,0 1 0,0 0-1,0 1 1,1-1 0,-1 1 0,0 0 0,0 0-1,0 0 1,0 0 0,1 1 0,-1 0 0,0 0-1,6 2 1,1 1-13,0 0 0,0 1 0,0 1-1,-1-1 1,1 2 0,8 7 0,0 2 321,26 27-1,-28-25-560,31 24-1,-46-41-308,0 1 0,1-1 0,-1 0 0,1 0 1,-1 0-1,1 0 0,0 0 0,-1-1 0,1 1 1,0-1-1,4 1 0,-5-1-141,-1 0 1,1 0-1,0 0 1,0-1-1,0 1 1,-1 0-1,1-1 0,0 1 1,0-1-1,-1 1 1,1-1-1,0 0 1,-1 0-1,1 0 1,-1 0-1,1 0 0,-1 0 1,0 0-1,2-2 1,10-23-5747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4:10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15983,'-7'0'7207,"7"25"-6631,0 15-223,0 15-257,2-1 0,11 2-96,-3-2-96,-3-6-32,1-8-545,-8-6-1153,0-11-608,0-7-2018</inkml:trace>
  <inkml:trace contextRef="#ctx0" brushRef="#br0" timeOffset="1">18 312 6342,'0'-13'5285,"0"-1"-2018,0-1-544,5-3-1122,26-7-800,9-5-449,7 1-224,1 0-128,-8 6 0,-10 10-192,-15 6-1922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4:10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34 14061,'-5'91'5355,"4"-57"-5366,1-1 1,6 36-1,1-20-4175,-10-48 3942,1-1-1,-1 1 1,0-1-1,1 0 0,-1 0 1,0 0-1,0 0 1,1 0-1,-1 0 0,-3-1 1,1-1 331,1 0 0,-1 0 0,1 0 0,-1-1 0,1 1 0,0-1 1,0 0-1,0-1 0,1 1 0,-1 0 0,1-1 0,-1 0 0,1 0 0,0 0 0,1 0 0,-1 0 1,-3-10-1,4 11 82,1-1 1,-1 0 0,1 1 0,0-1 0,0 0-1,1 0 1,-1 0 0,1 0 0,0 1 0,0-1-1,0 0 1,0 0 0,1 0 0,-1 0-1,1 0 1,0 1 0,0-1 0,1 0 0,-1 1-1,1-1 1,0 1 0,0-1 0,3-4 0,4-1 236,0 1 1,0 1 0,0-1 0,1 1 0,0 1 0,0 0 0,1 0 0,11-4-1,93-30 993,-79 29-1314,1 2-1,1 1 0,-1 2 1,53-2-1,-89 7-88,0 1-1,0 0 1,0 0-1,0 0 0,0 0 1,1 0-1,-1 1 1,0-1-1,-1 0 1,1 0-1,0 1 1,0-1-1,0 0 1,0 1-1,0-1 1,0 1-1,0-1 1,0 1-1,-1 0 1,1-1-1,0 1 1,0 0-1,-1-1 1,2 2-1,-2 0-8,1 0 1,-1 0-1,1 0 0,-1 0 0,0 0 0,1 0 0,-1 0 0,0 1 0,-1 1 0,1 6 15,-1 0-46,0 0 0,-1 0 0,-1 0 0,1-1 0,-1 1 1,-1 0-1,0-1 0,0 0 0,-1 0 0,0 0 0,-12 14 0,-10 11-105,-42 42 0,68-74 146,-128 120-200,117-110 437,27-13-27,-8-1-279,3 0-89,0-1 0,1 0 1,-1-1-1,-1 0 0,17-9 1,45-33-5264,-66 42 4760,45-32-7808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4:11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 5285,'-2'-2'14872,"3"13"-11959,6 19-3087,20 58 1216,82 298 217,-103-359-1261,1 5-82,13 33-1,-14-54-340,-2-9-1973,-1-31-11317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4:11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9065,'0'-5'11242,"3"1"-9160,27-3-929,13-2-576,7-5-481,-5 1-96,-2-1-96,-6 3-737,-7 0-1377,-7 4-577,-8 7-2145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4:11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0 244 16656,'0'7'4132,"3"-7"-3011,30 0 416,17 0-672,12-13-513,4-12-31,4-5-161,-5 1-160,-5 0 0,-5-3-160,-2 5-865,0 2-1602,-5 5-1761,4 0-4548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4:17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1094 131 6502,'-36'-44'8659,"-6"5"-4488,35 33-3826,0 1-1,-1 1 1,1-1 0,-1 1-1,0 0 1,0 1-1,0 0 1,0 0 0,-1 1-1,1 0 1,-14-1 0,-2 1-195,-1 0 0,0 2 0,0 1 0,1 1 0,-1 2 0,1 0 0,0 1 0,0 1 0,-24 10 0,2 4-109,1 1 1,0 3 0,2 1 0,1 2 0,-53 45-1,68-48-35,1 1-1,2 0 0,0 2 1,2 1-1,1 1 1,1 0-1,2 2 0,-22 47 1,21-29-12,1 1 0,3 0 0,-15 94 0,20-68-11,3 0 0,5 77 0,2-137 7,1 1 1,1 0-1,0 0 0,1-1 1,1 1-1,0-1 0,13 28 1,-11-31 3,1-1 0,1 0 1,0-1-1,0 1 1,2-2-1,-1 1 0,1-1 1,0-1-1,19 14 0,-13-12 4,1 0 0,0-2 0,0 0-1,1-1 1,1 0 0,-1-2 0,33 8-1,-10-7-24,0-1-1,70 0 0,-75-6 6,1-1 0,0-2 0,0-2-1,-1-1 1,0-2 0,69-24 0,-59 13-14,-1-2 0,-1-1 0,0-3 0,-2-1 0,-2-2 1,0-2-1,-2-2 0,50-53 0,-62 57-60,-3-1 0,0 0 0,-1-2 0,-3-1 1,0-1-1,-2 0 0,-1-1 0,-2-1 0,-1 0 0,-2-1 1,11-67-1,-17 73 81,-2-1 0,-2 0 0,0 1 0,-6-45 0,3 66 16,0 0 1,-1 0-1,1 0 1,-2 1-1,1-1 0,-1 1 1,-1 0-1,1 0 1,-1 1-1,-1-1 0,1 1 1,-1 0-1,-1 1 1,1-1-1,-1 1 0,0 1 1,-15-10-1,0 2 11,0 1 0,-1 2 0,-1 0-1,1 2 1,-33-8 0,-22-1 84,-1 4 0,0 4 0,0 3 0,-1 3 1,-79 9-1,126-4-85,1 3 1,0 0 0,0 2 0,1 2-1,-1 1 1,2 1 0,-32 16-1,23-6-46,1 1-1,1 1 0,1 3 0,-52 47 0,83-69-35,-31 33-287,34-35 181,0 1-1,0 0 1,0-1 0,1 1 0,-1 0-1,1 0 1,-1 0 0,1 0 0,0 0 0,0 0-1,1 0 1,-1 4 0,1-6 41,-1-1 0,1 1 0,0-1 0,0 1 0,1 0 0,-1-1 0,0 1-1,0-1 1,0 1 0,0-1 0,0 1 0,1-1 0,-1 1 0,0-1 0,0 1 0,1-1 0,-1 1 0,0-1 0,1 1 0,-1-1 0,0 0 0,1 1 0,-1-1 0,1 0-1,-1 1 1,1-1 0,-1 0 0,1 1 0,-1-1 0,1 0 0,-1 0 0,1 0 0,-1 1 0,1-1 0,-1 0 0,1 0 0,-1 0 0,2 0 0,49 2-9740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 12524,'-11'6'5459,"-5"18"-4452,7-10-779,-76 88-709,62-76 284,22-25 227,1-1 0,0 0 0,-1 1 0,1-1 0,-1 1 0,1-1 1,0 1-1,0-1 0,-1 1 0,1-1 0,0 1 0,0-1 0,0 1 0,-1-1 0,1 1 0,0-1 0,0 1 0,0-1 0,0 1 0,0-1 0,0 1 0,0-1 0,0 1 0,0-1 0,1 1 0,-1 0 0,0-1 1,0 1-1,0-1 0,0 1 0,1-1 0,-1 1 0,0-1 0,1 0 0,-1 1 0,0-1 0,1 1 0,-1-1 0,0 0 0,1 1 0,-1-1 0,1 0 0,-1 1 0,1-1 0,-1 0 0,1 0 0,-1 1 0,1-1 0,-1 0 1,1 0-1,-1 0 0,1 0 0,-1 0 0,1 0 0,0 0 0,36 6 990,-33-6-990,18 3 145,1-2 0,-1-1-1,0-1 1,40-7 0,-51 6-502,-1-1 1,0 0-1,0-1 1,17-9-1,-19 9-704,0-2 0,0 1 0,-1-1 1,1 0-1,-1 0 0,6-9 0,0-4-8423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4:18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61 132 15375,'-10'-4'1546,"-13"-8"527,23 12-2060,-1-1 0,1 1 0,-1 0 0,1-1 0,0 1 0,-1-1 0,1 1 0,0-1-1,-1 1 1,1 0 0,0-1 0,-1 0 0,1 1 0,0-1 0,0 1 0,0-1 0,-1 1 0,1-1 0,0 1 0,0-1-1,0 0 1,0 1 0,0-1 0,0 1 0,0-1 0,0 1 0,0-1 0,1 0 0,-1 1 0,0-1 0,0 1 0,0-1 0,1 1-1,-1-1 1,0 1 0,0-1 0,1 0 0,5-6 111,0 1 1,0-1-1,1 1 0,0 1 1,0-1-1,0 1 0,15-8 1,-8 5 62,1 1 1,1 1 0,22-7 0,-29 11-45,0 0-1,0 1 1,0 0 0,15 1 0,-23 0-83,0 0-22,0 0 0,-1 1 1,1-1-1,-1 0 0,1 1 1,0-1-1,-1 1 0,1-1 1,-1 1-1,1-1 0,-1 1 0,0-1 1,1 1-1,-1-1 0,1 1 1,-1-1-1,0 1 0,1 0 1,-1-1-1,0 1 0,0 0 0,0-1 1,1 1-1,-1 0 0,0-1 1,0 1-1,0 0 0,0-1 1,0 1-1,0 0 0,0-1 1,-1 1-1,1 0 0,0-1 0,0 1 1,-1 0-1,1 5 125,0 4-109,-2 1 0,1-1 0,-1 0 0,0 1 0,-1-1 0,-1 0 0,1 0 0,-2-1 0,1 1 0,-7 8 0,-10 15-92,-34 41 1,27-39 52,-67 86-21,93-118 8,1-2-3,0 0 1,1 0-1,-1 0 1,0 0 0,1 0-1,-1 0 1,1 0-1,-1 1 1,1-1-1,-1 0 1,1 0-1,0 0 1,0 1 0,-1 0-1,1-1-74,7-2-182,-1 1 175,0-2 1,0 1-1,0-1 1,0 0-1,0 0 0,0-1 1,6-3-1,7-3 53,37-15 27,-25 9-119,1 1 0,1 2-1,0 1 1,46-8-1,-78 19 120,0-1 0,0 1 0,0 0 0,0 0-1,0 0 1,0 0 0,0 0 0,1 0 0,-1 0-1,0 0 1,0 0 0,0 0 0,0 0 0,0 1-1,0-1 1,0 0 0,0 1 0,0-1 0,0 1 0,0-1-1,0 1 1,0-1 0,-1 1 0,1 0 0,0 0-1,1 0 1,-1 2 29,-1-1 1,1 0-1,-1 0 0,1 1 0,-1-1 0,0 0 0,0 1 0,0-1 0,-1 5 1,1 6 154,0 0-28,-1 0-1,-1 1 1,0-1-1,0 0 1,-2 1-1,1-2 1,-2 1-1,0 0 1,0-1-1,-1 0 1,-12 19-1,-94 145 749,109-170-1871,0 0 0,0 0 0,0 0 1,1 0-1,-2 8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4:18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15919,'0'12'3876,"0"-1"-2691,0 0 448,5 7-992,13 3-353,4 4 161,-2-3-353,3 1-96,2-8-481,5-8-1825,-2-7-5669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4:54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564 15 13741,'0'-1'238,"0"1"1,0-1-1,0 1 0,0-1 1,0 1-1,0-1 0,-1 1 1,1 0-1,0-1 0,0 1 1,0-1-1,-1 1 0,1-1 1,0 1-1,-1 0 0,1-1 1,0 1-1,-1 0 0,1-1 1,-1 1-1,1 0 1,0 0-1,-1-1 0,1 1 1,-1 0-1,-18-5 2451,-27 6-1671,37 0-405,-3 0-577,1 1 0,-1 0 1,1 1-1,0 0 1,0 1-1,0 0 0,1 0 1,-1 2-1,1-1 1,0 1-1,1 1 0,-10 7 1,-1 2 43,1 1 1,2 1-1,-1 1 1,-21 31-1,12-10-28,1 2 0,3 1 0,1 2-1,-16 47 1,18-32-39,2 0 1,-17 107-1,28-103-16,2 116 1,5-159-5,2-1 1,0 0 0,1 0 0,1 0 0,1 0-1,14 36 1,-13-43-2,1-1 0,-1 1 0,2-2 0,0 1 0,0-1 0,1 0 1,0-1-1,1 0 0,0-1 0,0 0 0,14 9 0,-10-10 8,1 0 0,0-1 1,1 0-1,-1-1 0,1-1 0,0 0 1,1-2-1,-1 1 0,1-2 0,-1 0 1,1-2-1,0 1 0,-1-2 1,19-2-1,-4-2 0,1 0 0,-1-3 0,0 0 1,-1-2-1,0-1 0,40-21 0,-16 1-18,-2-1 1,-1-4-1,-2-1 0,-1-2 0,-2-3 0,-2-1 1,-2-2-1,-2-2 0,-2-2 0,-3-1 1,38-71-1,-60 99 10,-1-1 0,-1 0 1,-1-1-1,-1 0 0,-1 0 0,-2-1 1,0 0-1,4-42 0,-10 60 5,0 0 0,0 0-1,0-1 1,-1 1 0,0 0-1,0 0 1,-1 0 0,0 0-1,0 0 1,0 1 0,-1-1-1,0 0 1,-5-6 0,2 5 13,0 1 1,0 0-1,-1 0 1,0 0-1,-1 1 1,0 0-1,1 1 1,-2-1 0,-11-5-1,-13-5 31,-2 1 0,1 1 1,-2 2-1,-57-12 0,36 14 2,-1 3 1,-71-1-1,99 7-25,1 2 0,-1 1 0,-52 11 0,65-9-12,0 1 1,1 1-1,0 0 0,0 2 1,1-1-1,0 2 1,-26 19-1,11-3 3,1 1-1,1 1 1,-43 56-1,-54 104-42,122-184-29,-16 30 48,0 0-1,-17 45 1,31-66-381,1 1 0,1 0-1,0-1 1,-1 18 0,3-23-314,1 1-1,0 0 1,1-1 0,-1 1 0,1 0-1,1-1 1,0 1 0,3 8-1,-2-9-1540,1 0 0,0 0-1,9 12 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5:50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436 270 6726,'0'0'3630,"2"-1"-2909,87-26 3652,-61 21-3675,0 2-1,55-3 0,613-49 1337,-534 33-1920,-60 8 221,144-4 1,338 19 384,-555-2-695,0-1 1,0-1-1,54-16 0,12-2 50,143-5 95,-107 15-105,445-9 161,-495 22-195,-18-2 17,8 0 2,136 16 1,-81 1 20,47 9 56,-103-7-108,-43-11 17,48 8-1,1-8 9,-14-1 30,109 23 1,114 55 352,-277-81-427,3 0 62,-1 1 0,1 1 1,-1-1-1,0 2 0,0 0 1,0 0-1,-1 0 0,0 1 1,0 1-1,-1 0 1,0 0-1,0 0 0,-1 1 1,0 0-1,0 1 0,-1-1 1,0 1-1,-1 0 0,0 1 1,-1-1-1,6 22 1,82 313 129,-78-280-122,10 132 0,-16 68-41,-1-26-65,5-49 2,14 363-119,-1-128-17,-1 1-172,-26-195-81,-3-164 370,-17 95 0,9-95-22,-3 0 0,-3-1-1,-27 65 1,35-108 88,0 0 1,-1-1-1,-1-1 1,-2 1 0,0-2-1,0 0 1,-2-1-1,-1-1 1,0-1-1,-1 0 1,-33 22 0,-220 117 201,164-97-190,10-9 192,-196 72 0,-115 4-118,378-117-109,-585 133 139,-6-43-39,301-50-38,-173 23 275,372-60-279,-234-9 0,276-10-41,-1-3-1,2-4 1,-107-33 0,132 29-29,0-2 0,2-3 1,1-2-1,1-2 0,1-2 0,2-3 1,1-1-1,-70-66 0,66 49 24,2-2-1,2-3 0,2-1 0,3-2 0,3-2 1,-48-100-1,54 86-4,4 0 0,2-2 0,-19-101 0,23 59 57,-9-184 0,23-367-49,9 411 22,2 166-16,19-121 1,32-86 21,-33 188-20,28-309 2,-40 320-30,-5 51 48,20-148-71,-6 79 56,3-133-1,-20 248-15,14-151-2,-15 153-98,0 0 1,0 0-1,0 0 0,0 0 0,0 1 0,0-1 0,1 0 1,-1 0-1,0 0 0,1 0 0,-1 1 0,1-1 0,-1 0 1,1 0-1,-1 1 0,1-1 0,-1 0 0,1 1 0,0-1 0,-1 1 1,1-1-1,1 0 0,5-5-1020,17-22-2897,5-4-3079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2:55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1635 251 14734,'-2'0'310,"-1"0"0,1 0 0,0 0 0,0 1 0,-1-1 0,1 0 0,0 1 0,0-1 0,0 1 0,-1 0 0,1 0 0,0 0 0,0 0 0,-3 2 0,3-1 661,2 7 1373,0 27-1586,0-26 502,-3 2-598,-5-12-532,-5-16-15,2-4-56,9 14-43,-1 0 0,-1 1 0,1-1 0,-1 1 0,1-1 0,-2 1 0,-5-6 0,7 8-12,-1 1-1,1 0 1,0 0 0,-1 0-1,1 1 1,-1-1 0,0 1-1,1 0 1,-1 0 0,0 0-1,0 1 1,1-1 0,-1 1-1,0 0 1,0 0 0,0 0-1,0 0 1,-5 2-1,-87 15 47,1 5-1,1 3 1,-110 47-1,-259 149 36,237-83-265,194-115 135,0 2 0,2 0 0,0 3 0,-39 47 0,59-63 48,1 1 1,1 0-1,0 0 1,0 0-1,2 1 1,0 0 0,0 1-1,1-1 1,1 1-1,1 0 1,0 0-1,1 1 1,0-1 0,1 0-1,1 1 1,0-1-1,3 16 1,-2-24-12,1 1 0,0-1 0,0 1 0,1-1 0,0 0 0,0 0 0,0 0 0,1-1 0,8 12 0,-4-8-4,1 1 0,0-2 0,1 1 0,0-1 0,12 7 0,4 1-9,0-1 0,1-2 0,0-1 0,36 12 1,-16-10-2,1-2 1,0-2 0,76 8 0,152-8-231,-109-16 44,3-12 5,2 11 0,-89-6 84,98-26 0,-109 21 32,51-13-240,-1-4-1,117-51 1,-182 60 118,-1-2 0,-1-3 0,-1-2 0,-2-2 0,-2-2 0,49-46 0,-85 69 132,-1 0 1,0-1-1,-1-1 1,0 0-1,15-28 1,-21 31 66,-1 1 0,0-1-1,-1 0 1,0 0 0,-1 0 0,-1 0 0,0-1 0,0 1-1,-1-19 1,-1 18 28,0-1 0,-1 0 0,0 1 0,-1-1 0,-1 1 0,0 0 0,-1 0 0,0 0-1,-1 0 1,-1 1 0,0-1 0,0 1 0,-10-13 0,-55-68 9,-117-122 0,184 211-28,-26-29-25,-65-53-1,83 76 27,-1 1 0,-1 0 0,0 2 0,0-1 0,-1 1 0,1 1 0,-1 1 0,-28-6 0,11 5 4,0 3 0,0 0 0,0 2 0,0 2-1,0 1 1,-1 1 0,2 1 0,-1 2 0,-60 20 0,63-15-934,1 1 1,0 1 0,-34 23 0,34-15-2717,10-6-2557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2:57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4 3459,'-12'0'7247,"-6"0"-283,2 0-4727,6-2-2181,0 2 0,0-1 1,0 1-1,0 0 0,0 1 1,1 0-1,-1 1 0,0 0 1,0 1-1,1 0 0,-1 0 1,1 1-1,-18 9 0,16-5-44,0 0 0,0 0 0,1 1 0,0 1 0,0 0 0,1 0 0,0 0 0,1 1-1,-12 21 1,16-23-9,0 0 1,0 0-1,1 0 0,0 0 0,1 1 0,0-1 0,0 1 0,1 0 0,1-1 1,-1 1-1,3 15 0,-1-14-1,0 1 1,1 0 0,1-1-1,0 0 1,1 0 0,0 0-1,0 0 1,1 0 0,7 11-1,2-3-4,0-1 0,1 0-1,0-1 1,2-1 0,0-1-1,1 0 1,0-1-1,1-1 1,0 0 0,2-2-1,-1 0 1,1-1 0,22 6-1,1-2-12,1-2 0,0-3 0,1-1 0,0-2 1,73 0-1,-91-6-2,9 2 15,1-2-1,-1-2 1,65-12 0,-93 13-3,1-2 1,-1 0-1,1 0 0,-1 0 1,0-1-1,-1-1 1,1 0-1,-1 0 1,0 0-1,0-1 0,0 0 1,-1-1-1,0 0 1,0 0-1,0 0 1,-1-1-1,-1 0 0,1 0 1,6-13-1,-8 10-1,0 1-1,0-1 1,-1-1-1,0 1 1,-1 0-1,1-16 1,-2 20 7,-1 0 0,0 0 0,-1 0 0,1 0 0,-1 0 1,0 0-1,-1 0 0,0 1 0,0-1 0,0 0 0,-7-11 0,3 9 15,-1 0 0,-1 0-1,1 1 1,-1 0 0,-1 0-1,1 0 1,-12-6 0,-73-42 118,75 46-116,-53-31 80,-1 4 0,-111-41-1,170 74-108,0 1 0,0 0-1,0 1 1,-1 0 0,1 1 0,0 1-1,-1 0 1,1 1 0,0 0-1,-1 1 1,1 1 0,0 0-1,0 0 1,1 1 0,-1 1-1,-22 12 1,23-10-528,1 0 0,0 1 0,0 0-1,1 1 1,-18 19 0,11-4-3790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3:27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805 100 11915,'1'-3'14319,"-14"-4"-12025,-9-2-4778,10 5 3698,-19-4-1198,0 1 1,-1 1 0,-42-2-1,-97 5 16,121 3-29,39 0 2,-1 1-1,0-1 0,1 2 1,-1 0-1,1 0 0,-1 1 1,1 0-1,0 1 0,0 0 1,0 1-1,1 0 0,0 1 1,0 0-1,0 1 0,-15 13 1,5-3 2,1 1-1,1 1 1,1 1 0,-25 35 0,34-42-5,0 1 0,0 0 1,1 1-1,1-1 0,1 1 0,0 1 0,1-1 0,-5 30 0,7-24-2,1 1 0,1 0 0,2 27 0,0-39 0,0 0 0,0 0 0,0 0 0,2 0 0,-1-1 0,1 1 0,0-1 0,1 0 0,6 9 0,-1-5-6,1 0 0,0-1-1,1 0 1,0-1 0,0 0 0,1-1 0,1 0-1,0-1 1,0-1 0,1 0 0,0-1 0,0-1-1,29 9 1,-6-6-16,0-1 0,1-2 0,-1-2 0,71-1-1,-86-4-30,0-1 0,0-1 0,0-1 0,-1-1 0,0-1-1,0-1 1,0-1 0,-1-1 0,0 0 0,31-21 0,-35 19-22,1-2 1,-2 0-1,0 0 1,0-2-1,-2 0 1,1-1-1,-2 0 1,0-1-1,-1 0 1,-1-1-1,16-35 1,-22 39 51,0-1 1,0 0 0,-1-1 0,-1 1-1,-1-1 1,0 0 0,-1-15 0,-1 20 16,0 1 1,-1-1 0,0 1 0,-1-1 0,0 1 0,-1 0-1,0 0 1,-1 0 0,0 1 0,0-1 0,-9-13 0,1 7 8,-1 1 0,0 1 0,-1 0 0,-1 1 0,0 1 0,0 0 0,-1 1 0,-1 1 0,0 0 0,-26-10 0,7 5 2,0 3 0,0 0 0,-1 3 0,-54-8 0,33 10-159,-1 3 0,-59 3 0,78 3-45,1 2-1,0 2 1,-72 19-1,105-23-98,-21 9-419,26-11 431,0 1 1,0 0-1,0-1 1,0 1-1,1 0 1,-1 0 0,0 0-1,0-1 1,1 1-1,-1 0 1,0 0 0,1 0-1,-1 0 1,1 0-1,0 0 1,-1 0-1,1 0 1,0 1 0,-1-1-1,1 0 1,0 0-1,0 2 1,0 14-7883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3:30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1 15310,'0'0'377,"1"0"-1,-1 0 1,0 0-1,1-1 0,-1 1 1,1 0-1,-1 0 1,1 0-1,-1 0 0,1 0 1,-1 0-1,1 0 0,-1 0 1,1 0-1,-1 0 1,1 0-1,-1 1 0,1-1 1,-1 0-1,2 1 1506,0 0-1506,0 12 1999,-13 24-3891,9-31 2317,-30 72-666,-57 102 0,-24 56-95,106-220-45,-3 8 4,1 1-1,1 0 1,-7 41-1,15-61-402,0-4 213,0-1-1,0 0 1,0 0 0,0 1 0,0-1 0,0 0-1,0 0 1,1 1 0,-1-1 0,0 0 0,0 0 0,0 1-1,3 1-2293,-3-2 2294,1 0 0,-1 0-1,0 0 1,0 0 0,1 0 0,-1 0 0,0 0-1,0 0 1,1 0 0,-1 0 0,0 0 0,1 0 0,-1 0-1,0 0 1,0 0 0,1 0 0,-1-1 0,0 1-1,0 0 1,1 0 0,-1 0 0,0 0 0,1-1-383,15-7-6430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3:31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11883,'0'0'12028,"0"10"-10304,2-2-1599,0 0 0,1 0-1,0 0 1,0-1 0,1 1 0,0-1 0,0 0 0,6 7 0,14 28-208,-16-23-307,-5-12-451,-1-1-1,1 1 0,0-1 1,0 0-1,8 10 0,-3-12-4630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3:32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964 139 12107,'-30'0'786,"1"2"-1,-1 0 1,1 2-1,-1 1 1,1 2-1,1 1 0,-46 18 1,-103 55 618,143-63-1203,1 2 1,0 1-1,-31 27 1,30-18-96,1 2 0,1 1 1,2 1-1,1 2 0,2 1 1,1 1-1,2 1 0,2 1 0,2 1 1,-25 71-1,40-92-48,0-1 1,1 0 0,0 1-1,0 35 1,4-46-33,0 0 0,1 0 1,0 0-1,1 0 0,0 0 1,0 0-1,1 0 0,0 0 1,1-1-1,0 1 0,0-1 1,8 11-1,-2-6-10,1 0-1,1-1 1,0-1-1,1 0 1,0-1-1,0 0 1,1-1-1,26 13 1,1-3 5,1-1 0,48 11 0,1-4 8,2-5-1,0-4 1,101 5 0,287-14 107,-388-11-135,0-3 1,-1-5-1,0-4 0,-1-4 1,-2-4-1,0-3 0,116-54 1,-168 64-8,-2-2 1,0 0 0,-2-3 0,47-38 0,-68 50 2,-1 0 1,0-1-1,-1 0 1,0-1-1,-1 0 0,0-1 1,-1 0-1,0 0 1,-1-1-1,-1 0 1,0 0-1,-1-1 1,-1 1-1,6-30 1,-8 26 5,-1-1 1,0 0-1,-1 0 1,-1 0 0,-4-19-1,2 24 6,0 1 0,-1 0-1,0 1 1,-1-1-1,-1 1 1,0 0 0,-14-21-1,-4 1 10,-1 2 0,-1 0 0,-2 2 0,-58-46 0,18 24 7,-92-50-1,90 63-51,-2 3 0,-1 4-1,-1 2 1,-1 4 0,-1 3 0,-2 3 0,1 4-1,-2 3 1,-109-1 0,-51 12-2658,227-1 2138,9 1 157,0 0 1,0-1 0,0 1 0,-1 1 0,1-1 0,0 0 0,0 1-1,0-1 1,0 1 0,0 0 0,0 0 0,0 0 0,-3 2 0,3 8-6551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82 15343,'0'0'2466,"0"11"-1185,0 12-416,0 10-192,0 8-673,-8 6 0,-4 10 0,-1-3-737,3-7-1249,8-13-1441,2-16-2595</inkml:trace>
  <inkml:trace contextRef="#ctx0" brushRef="#br0" timeOffset="1">46 256 6694,'10'-19'4677,"5"1"-1987,15-9-864,8-2 0,7-5-1346,0-2-320,-2 4-160,-8 3-128,-8 9-2210,-12 8-2883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3:32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44 13773,'-7'1'1489,"4"-1"845,12-3-1203,36-9-599,0 3 0,0 1 0,1 2 0,0 2 0,47 2 0,-79 2-496,-7 0 25,-1 0 0,1 0 0,-1 0 0,1 1 0,-1 0 1,11 3-1,-15-3-39,0 0 0,0 0 0,-1 0 0,1 0 0,0 0 0,-1 1 0,1-1 0,-1 0 0,1 1 0,-1 0 0,1-1 0,-1 1 0,0 0 0,0-1 0,0 1 0,0 0 0,0 0 0,-1 0 0,1 0 0,0 0 0,-1 0 0,0 0 0,1 0 0,-1 0 0,0 3 0,1-1-19,-1 1 0,0 0 0,0 0 1,0 0-1,-1 0 0,0 0 0,0 0 0,0 0 0,0-1 0,-1 1 0,0 0 1,0-1-1,0 1 0,-5 7 0,-1-2-49,-1 1 0,0-2 0,-1 1 0,-11 7 0,5-3 32,-33 28 2,-45 41 2143,100-83-1907,42-1 67,1-2 0,-1-2 0,77-18 0,-97 16-513,39-9 684,-18 9-3740,-35 4-1510,4-7-4586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3:33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16047,'0'0'6855,"7"0"-5958,1 7-481,-3-2-64,2-1-192,3 7-96,0 1-64,0 6 0,0 2-288,0-2-577,-2-4-704,-1-10-1218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3:34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596 41 3587,'-9'-5'1613,"0"0"-1,0 1 0,-1 0 1,-9-3-1,5 3-255,0 0 0,-21-1 0,19 3-737,-1 1-1,1 1 1,0 1-1,-1 0 1,-24 6-1,28-3-358,0 0 0,0 1 0,1 1 0,-1 0 0,1 0-1,0 2 1,-19 14 0,11-5-46,2-1 0,0 2 0,-21 26 0,21-19-132,2 0 1,1 0-1,0 1 1,2 1-1,1 1 1,2-1-1,0 2 1,2-1-1,1 1 1,2 1-1,0-1 1,2 1-1,1 44 1,2-64-48,0 1 0,0-1 0,1 0 0,0 1 0,1-1 0,0 0 0,1 0 0,0 0 0,0 0 0,1 0 0,1-1 0,0 0-1,0 1 1,0-2 0,1 1 0,1-1 0,-1 0 0,16 14 0,-3-6-22,0 0-1,2-2 1,-1 0-1,2-2 1,0 0-1,0-1 1,1-1-1,0-1 1,1-2-1,46 10 1,-1-7-18,1-2 1,108-3 0,-153-4 2,-1-2 0,0-1 1,1-1-1,-1-1 0,24-8 0,-36 8-3,-1 0 0,0-1 0,0 0 0,0-1 0,-1 0-1,1-1 1,-2 0 0,1 0 0,-1-1 0,0 0 0,-1-1-1,9-11 1,-6 5 4,-2 0 0,1-1 0,-2 0 0,0-1 0,-2 1 0,1-1 0,-2-1 0,0 1 0,-1-1 0,-1 0 0,-1 0 0,0 0 0,-2-26 0,0 37 3,0 0-1,0 0 0,0 1 1,-1-1-1,0 0 0,-1 1 1,0-1-1,0 1 0,0-1 1,0 1-1,-1 0 1,0 0-1,-1 0 0,1 1 1,-1-1-1,0 1 0,-1-1 1,1 2-1,-1-1 0,0 0 1,0 1-1,0 0 0,-1 0 1,-6-3-1,-16-10 18,-2 1-1,1 2 1,-63-20 0,-99-12-3,128 38-159,-1 2 0,-85 3-1,131 3-38,15 0 4,0 0 0,1 0 1,-1 0-1,0 0 1,0 1-1,1-1 1,-5 2-1,6-1-6,1-1 0,-1 1 0,0-1 0,1 1 0,-1-1 0,0 1 0,1-1 0,-1 1 0,1 0 0,-1-1 0,1 1 0,-1 0 0,1-1 0,0 1 0,-1 0 0,1 0 0,0-1 0,-1 1 0,1 0 0,0 0 0,0 0 0,0 0 0,0-1 0,0 1 0,0 0 0,0 0 0,0 0 0,0-1 0,0 2 0,0-1-57,1 0 1,-1-1-1,0 1 0,0 0 1,0 0-1,1 0 0,-1-1 1,0 1-1,1 0 0,-1-1 1,0 1-1,1 0 0,-1-1 1,1 1-1,-1 0 0,1-1 1,0 1-1,0 0 0,29 16-6240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3:35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1 13549,'-3'7'5150,"9"0"-3462,14 4-2324,-13-8 1310,-4-2-626,8 5 97,0 0 1,0 0-1,-1 1 1,0 0 0,12 12-1,-19-16-122,-1 0-1,0 0 1,1 0 0,-1 1-1,0-1 1,-1 0-1,1 1 1,-1-1 0,0 1-1,1 0 1,-1-1-1,-1 1 1,1 0 0,-1 0-1,1-1 1,-1 1-1,0 0 1,0 0 0,-1-1-1,1 1 1,-1 0-1,-1 3 1,0 0-21,-1 0 0,0-1-1,0 0 1,-1 0 0,0 0 0,0 0 0,0-1-1,-1 1 1,1-1 0,-1 0 0,-1 0 0,1-1-1,-1 0 1,-7 5 0,-6 3-35,-1 0-1,0-2 1,-26 10-1,28-14 5,0 0-1,0-1 1,0-2 0,-26 3-1,-74-2-95,118-4 122,0 0-1,-1 1 1,1-1-1,0 0 1,-1 0-1,1 0 1,0 0-1,-1 0 1,1-1-1,0 1 1,-1 0-1,1 0 1,0 0 0,-1 0-1,1 0 1,0 0-1,-1 0 1,1-1-1,0 1 1,-1 0-1,1 0 1,0 0-1,0-1 1,-1 1-1,1 0 1,0 0 0,0-1-1,-1 1 1,1 0-1,0-1 1,0 1-1,0 0 1,0-1-1,0 1 1,-1 0-1,1-1 1,0 1-1,0 0 1,0-1-1,0 1 1,0 0 0,0-1-1,0 1 1,0 0-1,0-1 1,0 1-1,0 0 1,1-1-1,-1 0 1,0 0-2,1 0 1,0 0-1,-1 0 1,1-1 0,0 1-1,0 0 1,-1 0-1,1 0 1,0 0-1,0 0 1,0 0-1,0 1 1,0-1-1,3-1 1,13-6 32,2 1-1,-1 1 1,35-6 0,-11 2 69,11-4-49,0 2 0,1 2 0,87-3 0,-138 12-38,1 1 1,0 0-1,-1 0 0,1 1 1,0-1-1,-1 1 0,1 0 1,-1 0-1,1 0 0,-1 0 1,1 1-1,-1-1 0,0 1 1,0 0-1,0 0 0,0 0 0,0 0 1,0 1-1,0-1 0,-1 1 1,1 0-1,-1-1 0,0 1 1,0 0-1,0 1 0,0-1 1,0 0-1,-1 0 0,0 1 1,1-1-1,-1 1 0,0-1 0,-1 1 1,1 0-1,-1-1 0,1 1 1,-1 0-1,0-1 0,0 1 1,-1-1-1,1 1 0,-1 0 1,-2 5-1,2-4-1,-1-1 0,0 0-1,0 1 1,0-1 0,-1 0 0,1 0 0,-1-1 0,0 1-1,0 0 1,0-1 0,-1 0 0,1 0 0,-7 4 0,-8 6 37,-32 16 0,29-17-38,-71 41 326,-183 78-1,275-131-376,-1 0-1,1 0 0,0 0 0,0 0 0,0 0 0,0 0 0,-1 0 0,1 0 0,0 1 0,0-1 1,0 0-1,-1 0 0,1 0 0,0 0 0,0 0 0,0 0 0,-1 0 0,1 0 0,0 0 1,0 0-1,-1 0 0,1 0 0,0 0 0,0-1 0,0 1 0,0 0 0,-1 0 0,1 0 0,0 0 1,0 0-1,0 0 0,-1 0 0,1-1 0,0 1 0,0 0 0,0 0 0,0 0 0,0 0 1,-1-1-1,1 1 0,0 0 0,0 0 0,0 0 0,0 0 0,0-1 0,0 1 0,0 0 0,0 0 1,0 0-1,0-1 0,0 1 0,0 0 0,0 0 0,0-1 0,0 1 0,0 0 0,0 0 1,0 0-1,0-1 0,4-12-1791,-1 10 986,0-1 1,0 0-1,0 1 0,0 0 0,7-6 0,32-22-7617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3:35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17649,'0'18'3747,"0"-2"-2401,0 2-161,0-2-224,3-5-545,2-2-160,2-2-192,-2 0-64,0-3-32,1-2-192,-1-2-1057,2 0-1282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5:19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1150 40 5413,'-14'-13'8063,"-6"-2"-4611,12 8 773,7 7-4134,1-1-1,0 1 1,-1 0 0,1-1 0,-1 1 0,0 0 0,1-1 0,-1 1 0,1 0 0,-1-1-1,1 1 1,-1 0 0,0 0 0,1 0 0,-1 0 0,0 0 0,1-1 0,-1 1 0,1 0-1,-1 0 1,0 1 0,1-1 0,-1 0 0,-1 0 0,-15 0 265,-7-1-70,0 2-1,0 0 0,0 2 1,-44 9-1,27 2-229,1 2 0,0 2 0,1 1 1,-46 30-1,-136 114 85,24 16-76,160-141-40,2 3-1,-59 86 0,82-106-3,1 1 0,0 0 0,2 1 0,1 0 0,0 0 0,2 0 0,1 1 0,0 0 0,2 1 0,1-1 0,1 0 0,2 31 0,0-37-20,1 1 0,0-1 0,1 0 0,1-1 1,1 1-1,1 0 0,0-1 0,1 0 0,1-1 0,0 0 1,2 0-1,-1-1 0,2 0 0,0 0 0,1-1 1,0-1-1,21 18 0,-16-17-11,1-1 0,1 0 0,0-1 0,0-1 1,1-1-1,0-1 0,1-1 0,0-1 0,35 8 0,-12-7-12,0-2 0,0-2 0,84-4 0,-80-3-7,1-3 0,-1-2-1,0-2 1,0-2 0,79-32 0,-52 12-32,-1-4 0,112-74 0,-135 76 49,-2-2 0,52-50 0,-78 64-7,-2-1 0,0-1 0,-2 0-1,0-2 1,-2 0 0,15-29 0,-25 40-15,-1-1 0,-1 0 1,0 1-1,-1-2 0,0 1 0,-1 0 1,1-28-1,-4 31 17,0 1 0,-1-1-1,0 1 1,-1 0 0,-1-1 0,0 1-1,0 0 1,-1 0 0,-1 1 0,-10-21 0,1 10 14,-2 1 0,0 0 0,-1 0 0,-1 2 0,-39-32 0,28 28 1,0 1 0,-2 2-1,-57-27 1,60 35 2,-1 1 0,0 1 0,0 2 0,-1 1 0,-42-4 0,9 5-518,-100 6 0,116 3-377,1 2 1,0 2-1,1 2 0,-1 2 0,2 2 0,-1 2 0,-54 27 0,26-2-4400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5:52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969 62 4228,'4'-35'6909,"-3"11"4044,-59 23-9286,20 0-1538,-1 1 0,0 2 0,0 2 0,-44 9 0,-191 74-282,221-65 60,1 2 1,1 2-1,-50 35 1,90-54 59,0 2 0,1-1 1,0 1-1,1 1 0,-1 0 1,2 0-1,0 1 1,0 0-1,1 1 0,0-1 1,-10 26-1,10-17 21,1 1 0,0 0 0,2 1 0,1-1 0,0 1 0,1 36 0,2-43-6,0 1 0,2 0 0,2 18 0,-2-29 13,-1 1-1,1 0 1,0-1-1,1 1 1,-1-1-1,1 0 0,0 0 1,1 0-1,-1 0 1,1 0-1,7 6 1,3 1 0,0 0 1,1-1-1,0-1 1,1 0-1,0-2 1,0 1-1,32 9 0,0-2-30,81 13 0,-8-11 30,1-6-1,0-5 1,156-11 0,-227 0-21,-1-2 0,1-3 1,-1-2-1,-1-2 1,52-21-1,-21 2-21,-2-4 1,86-54-1,-129 70 28,-1-2 0,-2-2 0,0 0 0,38-40 0,-60 54 2,-1-1-1,0 0 1,-1-1 0,-1 0 0,0 0 0,11-25 0,-15 28 3,0 0 1,-1 0-1,0 0 0,-1 0 1,0 0-1,0 0 0,-1 0 1,0 0-1,0 0 0,-1 0 1,-4-16-1,3 17 13,-1 0 1,0 0-1,0 1 0,-1-1 1,0 1-1,-1 0 1,1 0-1,-1 1 0,0-1 1,-1 1-1,0 0 0,0 1 1,-8-7-1,-3-1 7,-1 2 0,-1-1 0,0 2 0,-20-8 0,-1 3 6,0 1 1,-1 3-1,-1 1 0,-80-9 0,-176 6-25,291 13 11,-265 0-176,184 4-103,-94 17 0,90-4-376,-111 34 0,161-37-525,1 1 1,1 2-1,0 2 0,-69 45 0,55-21-3590,17-2-1565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11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1305 2 5541,'-89'-1'14103,"1"1"-7701,-4 0-5239,-122 0-4687,137 1 5234,32 2-1696,0 1 1,0 3 0,0 2 0,1 1 0,0 2-1,1 3 1,1 1 0,0 2 0,2 2 0,0 1-1,1 3 1,-66 51 0,91-64 3,1 1 1,0 0 0,1 1-1,-13 17 1,19-22-13,1 1 0,0-1 0,1 1 1,0 0-1,0 0 0,0 0 0,1 1 0,1-1 1,-2 12-1,1 1-7,1-1 1,0 1-1,2 1 1,1-1-1,0 0 0,9 39 1,-7-49-6,1 0 1,0 1 0,1-2-1,0 1 1,1 0-1,0-1 1,1 0-1,0-1 1,1 0-1,0 0 1,1 0 0,0-1-1,12 10 1,3-2-6,0-1 1,1-1 0,1-1 0,0-2 0,1 0 0,0-2-1,41 11 1,11-3-29,116 11-1,308-11-22,-458-18 50,10 0-19,0-3 1,0-2 0,0-3 0,79-21-1,-107 21-42,0-1 0,-1-1 0,0-1 0,-1-2 0,-1 0 0,0-2 0,-1 0-1,0-2 1,-1 0 0,31-34 0,-44 41 28,0 0 0,-1-1 0,-1 0 0,0 0 0,0-1 0,8-22 0,-13 29 43,0 0-1,-1 0 1,0 0-1,0 0 1,0 0-1,0 0 0,-1 0 1,1 0-1,-1-1 1,-1 1-1,1 0 1,-1 0-1,0 0 1,0 0-1,0-1 1,-1 2-1,0-1 0,0 0 1,0 0-1,-4-6 1,-1 3 19,0 0 0,0 0 0,-1 1 0,0 0 0,0 1 0,0 0 1,-14-8-1,-72-33 60,68 35-83,-435-211-47,422 205 73,-52-16 0,78 30 32,0 1 1,0 0-1,-1 1 1,1 0-1,0 1 1,-1 1-1,1 0 1,-18 3-1,29-3-50,-1 1-1,1-1 1,0 1 0,-1 0-1,1 0 1,0 0-1,0 0 1,-4 3 0,5-4-66,0 1 0,0-1 0,1 1 0,-1 0 1,0-1-1,1 1 0,-1 0 0,1-1 0,-1 1 1,1 0-1,-1 0 0,1 0 0,0-1 0,-1 1 1,1 0-1,0 0 0,0 0 0,0 0 0,-1 0 1,1 0-1,0-1 0,0 1 0,0 0 1,0 0-1,1 2 0,-1-3-48,0 0 0,0 1 1,0-1-1,1 1 0,-1-1 0,0 1 1,0-1-1,1 0 0,-1 1 1,0-1-1,0 1 0,1-1 0,-1 0 1,0 1-1,1-1 0,-1 0 0,1 0 1,-1 1-1,0-1 0,1 0 0,-1 0 1,1 0-1,-1 1 0,1-1 0,-1 0 1,1 0-1,-1 0 0,1 0 0,37 3-6790,8-2-6081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13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30 6502,'0'-27'13875,"0"25"-12461,0 4-303,-1 12-891,-1-1 0,-1 1 0,0-1 0,-9 25 0,-4 15-2,7-10 36,3 1 0,-2 56 1,9 91 62,0-83-260,-1-100-55,0-1-1,0 0 1,1 0 0,0 0-1,0 0 1,0 0-1,4 10 1,-3-14-3,0 0 0,-1 0 1,1-1-1,0 1 1,0-1-1,0 1 0,1-1 1,-1 0-1,0 0 0,1 0 1,0 0-1,-1 0 0,1-1 1,0 1-1,0-1 0,0 0 1,0 0-1,5 2 0,28 4 6,-1-1-1,1-1 1,-1-2-1,64-3 0,12 1 81,-102 0-114,14 0-224,-22-1 120,0-1 0,-1 1 0,1 0 0,0 0 0,0 0 1,-1-1-1,1 1 0,0 0 0,-1-1 0,1 1 0,0-1 0,-1 1 0,1-1 0,-1 1 0,1-1 1,-1 1-1,1-1 0,-1 1 0,1-1 0,-1 0 0,1 1 0,-1-1 0,0 0 0,1 1 1,-1-1-1,0-1 0,4-25-3401,-3-8-2643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13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 11627,'0'0'6294,"0"10"-3246,5 190-773,-5 163-1704,-4-327-556,-2-1 1,-2 0 0,0 0 0,-3 0-1,-19 43 1,-3-5-1019,-54 84 0,78-142 669,5-7 43,0 0 0,0-1 0,-1 0 0,0 0 1,-1 0-1,0-1 0,0 0 0,-7 6 0,13-11 199,-1-1-1,1 0 1,0 1 0,-1-1-1,1 0 1,0 0-1,-1 1 1,1-1-1,-1 0 1,1 0 0,0 0-1,-1 0 1,1 0-1,-1 1 1,1-1 0,-1 0-1,1 0 1,-1 0-1,1 0 1,0 0-1,-1 0 1,1-1 0,-1 1-1,1 0 1,-1 0-1,1 0 1,0 0-1,-1 0 1,1-1 0,-1 1-1,0 0 1,-7-16-4691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11147,'0'31'3171,"0"1"-1634,8-3-1249,4 0-288,-2-4-32,-5-4-352,0-3-1025,-2-9-641,-3-3-993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14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3 125 13965,'-3'0'6502,"23"0"-5733,26 0 192,11 0-449,6 0-479,2-20-33,0-10-225,-2-6-1761,-3-2-3619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14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8776,'2'15'1446,"0"0"-1,0 0 0,2 0 1,0-1-1,10 27 1,4 9-189,-9-19-1388,-1 0 1,-1 1 0,-1 0 0,1 46-1,-7-77-7,0-3-151,-5-24 329,1 0 0,1 0 0,1 0 0,2-1 1,4-46-1,-2 65-29,0 0 0,1 0 1,0-1-1,1 2 0,-1-1 0,1 0 1,1 1-1,0 0 0,8-11 1,-4 8 11,1-1 0,0 2 0,0-1 0,1 1 0,12-7-1,-19 13-21,1 1-1,-1-1 1,1 1-1,-1 0 0,1 1 1,0-1-1,-1 1 0,9-2 1,-11 3 6,-1 0 0,1 0 0,0 0 1,0 0-1,0 0 0,-1 0 0,1 1 0,0-1 0,0 1 1,-1-1-1,1 1 0,0-1 0,-1 1 0,1 0 1,-1 0-1,1 0 0,-1 0 0,1 0 0,-1 0 1,0 0-1,1 1 0,-1-1 0,0 0 0,0 1 1,0-1-1,1 3 0,2 3 15,-1 1 0,0-1 0,0 1 0,-1 0 0,0 0 0,0 0 0,0 9 0,0 62-100,-2-55 23,-1-11-37,0 1 0,-1 0 0,-1-1 0,0 0 0,-1 0 0,0 0 0,-1 0 0,0 0 0,-14 21 0,-7 7-342,-44 53 1,54-74 485,-16 19 1640,35-45-1487,0 0 0,1 0 0,0 0 1,0 0-1,0 1 0,0 0 0,1 0 0,0 0 0,0 1 1,8-7-1,4-3-22,10-12-352,46-41 495,-20 26-4770,-21 21-3377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14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422 0 3043,'-13'0'14317,"8"14"-12106,-8 9-1187,-4 8-575,-8 14 288,-8 7-321,-9 14-256,-6 10-160,-5 6 0,3-5-160,7-17-256,11-19-161,9-21-480,8-13-1698,5-7-3106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15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11819,'5'0'4324,"8"21"-1409,-1 19-1153,-2 19-353,0 9-256,0 8-608,0 8-257,3 0-160,-3-1-96,0-6-32,-5-14-64,-5-7-384,2-13-706,-2-13-543,0-14-866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15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8 220 15471,'-8'0'4420,"51"-11"-3908,17-21 321,18-6-417,-3-3-319,-7 5-97,-15 9 32,-13 7-32,-10 8-64,-15 10-353,0 2-1537,-8 0-2882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15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 5605,'-66'140'5156,"-7"14"-3868,73-154-1283,0 0-1,0 0 1,0 0 0,0 0 0,0 1-1,0-1 1,0 0 0,0 0 0,0 0 0,0 0-1,0 0 1,0 0 0,0 0 0,-1 1-1,1-1 1,0 0 0,0 0 0,0 0 0,0 0-1,0 0 1,0 0 0,0 0 0,0 0-1,0 0 1,0 1 0,0-1 0,-1 0 0,1 0-1,0 0 1,0 0 0,0 0 0,0 0-1,0 0 1,0 0 0,0 0 0,-1 0 0,1 0-1,0 0 1,0 0 0,0 0 0,0 0-1,0 0 1,0 0 0,-1 0 0,1 0 0,0 0-1,0 0 1,0 0 0,0 0 0,0 0-1,0 0 1,0 0 0,0 0 0,-1-1 0,1 1-1,0 0 1,0 0 0,0 0 0,0 0-1,-3-11 159,2-19-4,1 28-143,0-5 10,0-1-13,-1 1 0,1-1 0,1 1 1,-1-1-1,1 1 0,1-1 0,-1 1 1,1 0-1,1 0 0,-1-1 0,1 2 1,5-9-1,-1 4-15,1 0 1,0 1 0,18-16-1,-23 23 12,0 0-1,1 0 0,0 0 0,0 0 1,0 1-1,0 0 0,0 0 0,0 0 1,0 0-1,1 1 0,-1-1 1,1 1-1,-1 0 0,7 0 0,-11 1 37,0 0 0,1 0 0,-1 0-1,1 0 1,-1 0 0,1 1 0,-1-1 0,1 0-1,-1 0 1,1 0 0,-1 1 0,1-1 0,-1 0-1,0 1 1,1-1 0,-1 0 0,0 1-1,1-1 1,-1 1 0,0-1 0,0 0 0,1 1-1,-1-1 1,0 1 0,0-1 0,1 1 0,-1-1-1,0 1 1,0-1 0,0 1 0,0-1 0,0 1-1,1 21 698,-2-16-664,2 3-30,-1 0-1,0 1 1,-1-1-1,0 0 0,0 0 1,-1 0-1,0 0 1,0 0-1,-1 0 1,-1 0-1,1-1 1,-10 15-1,-15 17 161,18-27 31,0 0 0,1 1 0,0 0 0,2 0 1,-1 1-1,-5 18 0,12-31-118,1 1 0,-1 0 0,1-1 0,-1 1-1,1 0 1,0-1 0,0 1 0,0 0 0,1 2 0,-1-4-78,0 0-1,1 0 1,-1 0-1,0 0 1,1 0-1,-1-1 1,1 1-1,-1 0 1,1 0-1,0 0 1,-1-1-1,1 1 1,-1 0-1,1-1 1,0 1-1,0-1 1,-1 1-1,2 0 1,3 0 30,-1 0 0,0 0 0,1 0 0,-1 0 0,0-1 0,1 0 1,-1 0-1,9-1 0,-4 1-70,0-1 18,-1 0 0,1-1 0,-1 0-1,0-1 1,1 0 0,-1 0 0,0-1-1,-1 0 1,1 0 0,-1-1 0,0 0 0,0 0-1,0-1 1,-1 0 0,11-11 0,-6 4-196,0 0 0,-2 0 1,1-1-1,-1 0 0,-1-1 1,-1 1-1,9-27 0,12-49-5420,-15 43 367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16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6758,'0'4'956,"1"1"-1,-1-1 0,1 0 1,0 0-1,0 0 0,0 0 0,2 5 1,3 2 110,0 0 1,13 18-1,9 16 558,-19-25-1218,-1 1 0,-1 1 1,-1 0-1,-1 0 0,-1 0 1,2 25-1,-2 141 932,-4-130-1138,-23 415 505,20-424-705,3-49-11,0 0 1,0 0-1,0 1 1,0-1-1,0 0 0,-1 1 1,1-1-1,0 0 1,0 0-1,0 1 0,0-1 1,-1 0-1,1 0 1,0 1-1,0-1 1,0 0-1,-1 0 0,1 0 1,0 1-1,0-1 1,-1 0-1,1 0 0,0 0 1,-1 0-1,1 0 1,0 0-1,0 0 0,-1 0 1,1 0-1,0 1 1,-1-1-1,1 0 0,0 0 1,-1-1-1,1 1 1,0 0-1,0 0 0,-1 0 1,1 0-1,0 0 1,-1 0-1,1 0 0,0 0 1,0 0-1,-1-1 1,1 1-1,0 0 1,0 0-1,-1 0 0,1-1 1,0 1-1,0 0 1,0 0-1,-1-1 0,1 1 1,0 0-1,0 0 1,0-1-1,0 1 0,0 0 1,-1 0-1,1-1 1,0 1-1,-16-21-1902,0 0 0,-24-45 0,16 13-4066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16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11115,'0'1'2889,"5"0"1012,7-4-3560,0 0-1,0 0 1,0-2 0,0 1-1,-1-1 1,1-1 0,10-7 0,15-6 67,11-4-151,19-10-15,89-31 1,-146 60-137,-7 3 53,0 0 1,0 1 0,0-1-1,0 0 1,0 1-1,-1 0 1,7-1-1,-7 21 1261,4 191-886,-7-144-550,1-56-144,0 0 0,-1 0 0,-1 0-1,0 0 1,0 0 0,-1-1 0,0 1 0,-10 19-1,6-16-810,-1-1-1,-1 0 1,-11 14-1,-8 4-3854,6-11-2530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16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3 424 13357,'-2'0'6566,"12"0"-5637,27-6 288,16-19 160,17-7-864,3-6-161,5-5-224,-8 0-64,-10 0-64,-5 0 0,-9 5 0,-9 0-160,-4 6-1025,-13 7-1538,-10 7-2658</inkml:trace>
  <inkml:trace contextRef="#ctx0" brushRef="#br0" timeOffset="1">61 490 17104,'0'0'1922,"7"0"-865,31-5 320,17-22-416,13-9-512,5-7-161,-3 0-128,-7 3-128,-13 4-32,-7 6-96,-11 5-705,-9 7-768,-8 7-545,-5 7-2018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17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1 358 15919,'0'2'5221,"2"-2"-4548,36-5-545,20-22 128,14-16-256,1-6-64,-8 1-481,-12 3-1248,-15 11-2147,-16 14-3075</inkml:trace>
  <inkml:trace contextRef="#ctx0" brushRef="#br0" timeOffset="1">86 425 16335,'0'0'3972,"25"0"-3075,20-20 160,16-9-512,4-7-417,-2-1-32,-3 1-64,-10 2-32,-10 1 0,-2-3-224,-8-5-1026,-10-2-735,-5 2-2340,-13 3-4163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23 183 6694,'-1'-1'420,"1"0"0,-1-1 0,1 1 0,0-1 0,-1 1 0,1-1 0,0 0 0,0 1 0,0-1 0,0 1-1,1-1 1,-1 1 0,0-1 0,1 1 0,-1-2 0,1 1-160,1-1-1,-1 1 1,0 0-1,0 0 1,1 0-1,-1 0 0,1 1 1,3-4-1,3-1-274,0 0-1,1 1 0,16-8 0,-12 6 720,28-15-296,81-40 625,-116 59-921,1 1 0,0-1 1,1 1-1,-1 0 0,0 1 0,13-1 0,-20 17 1580,1 226-864,-1-229-786,1-1 1,1 0 0,3 16 0,8 2-1107,-12-27 640,0-1 0,0 1 0,1 0 0,-1-1 0,0 1 1,1-1-1,0 1 0,-1-1 0,1 0 0,0 0 1,2 2-1</inkml:trace>
  <inkml:trace contextRef="#ctx0" brushRef="#br0" timeOffset="1">0 235 15855,'0'3'5669,"30"-3"-5573,10 0 129,11-5-193,-4-6 32,-4-3-64,-1 1-256,-1-8-1346,-1 1-1249,-5 2-2754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17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11947,'-5'50'3585,"2"76"-1,19 48 38,54 170-2364,-11-66-815,-49-221-798,9 54 913,-15-38-6307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17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19 12364,'0'0'5119,"10"0"-2754,4 0-2115,17 1-53,0-2 1,-1-1 0,46-9 0,-51 6-139,-24 5-58,-1 0 0,0 0 0,0 0 0,0 0 0,0 0 0,0 0 0,0 0-1,0 0 1,1 0 0,-1 0 0,0 0 0,0 0 0,0 0 0,0 0 0,0 0 0,0 0 0,0 0 0,1 0 0,-1 0 0,0 0 0,0 0 0,0 0 0,0 0 0,0 0 0,0 0 0,0 1 0,0-1 0,0 0 0,1 0-1,-1 0 1,0 0 0,0 0 0,0 0 0,0 0 0,0 0 0,0 0 0,0 0 0,0 1 0,0-1 0,0 0 0,0 0 0,0 0 0,0 0 0,0 0 0,0 0 0,0 0 0,0 1 0,0-1 0,0 0 0,0 0 0,0 0-1,0 0 1,0 0 0,0 0 0,0 0 0,0 1 0,0-1 0,0 0 0,-1 2 23,-1 5-29,0 0 0,0 0 0,-1 0 0,0 0 0,-1-1 0,1 0 0,-1 1 0,0-1 0,-1-1 0,-9 11 0,-2 4-31,-20 26-42,3 2 0,-49 92-1,81-137 89,-1-1 0,1 1-1,0 0 1,0 0 0,0-1-1,0 1 1,0 0 0,1 0-1,-1 0 1,1 0-1,0 0 1,0 0 0,0 0-1,1 4 1,0-5-8,-1-1 0,1 1 0,0-1 0,0 0 0,0 1 0,1-1 0,-1 0 0,0 0 0,0 0 0,1 1 0,-1-1 0,1-1 0,-1 1 0,0 0 0,1 0 0,0 0 0,-1-1 0,1 1 0,-1-1 0,1 1 0,0-1-1,-1 0 1,4 0 0,72 6 91,2 1-60,-71-6-26,0 0 1,0 1-1,1 1 0,-2-1 0,1 1 0,14 8 1,-19-9-3,0 1 1,1-1-1,-1 1 1,0 0-1,-1 0 1,1 0-1,-1 0 1,1 1-1,-1-1 1,0 1-1,0-1 1,0 1-1,-1 0 1,1 0-1,-1 0 1,0 0-1,0 0 1,0 0-1,-1 0 1,0 0-1,1 0 1,-1 0-1,-1 0 1,1 0-1,0 1 1,-1-1 0,0 0-1,0 0 1,-2 4-1,-4 2-45,-1 1 0,0-2 1,0 1-1,-1-1 0,0 0 0,-1-1 0,-13 10 0,-8 6-228,-84 80-993,-49 39 1022,160-139 158,2-2-76,0-1-1,0 1 0,0 0 1,0-1-1,0 1 1,-1-1-1,1 1 0,-1-1 1,1 0-1,0 0 0,-1 0 1,0-1-1,1 1 0,-5 0 1,7-1 75,0 0 0,0 0 0,-1 0 1,1 0-1,0 0 0,0 0 0,0 0 0,-1 0 0,1 0 1,0 0-1,0 0 0,0 0 0,0 0 0,-1-1 1,1 1-1,0 0 0,0 0 0,0 0 0,0 0 0,-1 0 1,1 0-1,0-1 0,0 1 0,0 0 0,0 0 1,0 0-1,0 0 0,0-1 0,0 1 0,0 0 0,-1 0 1,1 0-1,0-1 0,0 1 0,0 0 0,0 0 1,0 0-1,0 0 0,0-1 0,0 1 0,0 0 0,0 0 1,0 0-1,1-1 0,-1 1 0,0 0 0,0 0 0,0-1 1,0-33-7329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18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11275,'5'0'6117,"12"3"-3906,13 10-674,16 5-384,14 5 96,13 4-96,7 0-256,3 0-256,4 0-353,4-6-224,-1-6-64,-5-3-160,-4-12-1345,6 0-2243,11-16-6950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0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68 17008,'-22'0'4356,"2"5"-3651,15 2-577,47-7-128,6-21 0,-5 1 32,-8 4-32,-8 5 0,-4 4-769,-8 5-1761,3 0-3268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0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11 206 17392,'-8'2'3171,"6"-2"-1473,9 0-1346,36-11 129,14-14-97,9-9-320,-4-2-64,-4 5-64,-5 1-705,-8 10-1409,-10 6-2018,-10 8-2274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0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0 7623,'-110'72'10271,"110"-72"-10243,-1 0 0,1 1 0,0-1 0,-1 0 0,1 1 0,-1-1 0,1 0 0,0 1 0,-1-1 0,1 0 0,0 1 0,0-1 0,-1 1 0,1-1 0,0 0 0,0 1 0,0-1 0,-1 1 0,1-1 0,0 1-1,0-1 1,0 1 0,0-1 0,0 1 0,0-1 0,0 1 0,0-1 0,0 1 0,0-1 0,0 1 0,0-1 0,1 1 0,-1-1 0,0 1 0,0-1 0,0 0 0,1 1 0,-1-1 0,0 1 0,0-1 0,1 0 0,-1 1 0,0-1 0,1 1 0,22 15-5,-12-9 302,-3 0-130,-1-1 0,-1 1-1,1 1 1,-1-1 0,-1 1 0,1 1-1,-1-1 1,-1 0 0,7 18 0,1 7 34,10 47-1,-16-54-167,-1 1-66,0 0 0,-2 1-1,-1 42 1,-2-68-33,0 0 1,0 0-1,-1 1 0,1-1 1,-1 0-1,0 0 0,1 0 1,-1 1-1,0-1 1,0 0-1,-1 0 0,1-1 1,0 1-1,-1 0 0,1 0 1,-1 0-1,1-1 0,-1 1 1,0-1-1,0 0 0,0 1 1,1-1-1,-1 0 0,-1 0 1,1 0-1,0 0 0,0 0 1,0-1-1,0 1 0,-1-1 1,1 1-1,0-1 0,0 0 1,-1 0-1,1 0 0,-3 0 1,4 0 30,0-1 1,1 1 0,-1 0-1,1 0 1,-1 0 0,1-1-1,-1 1 1,1 0 0,-1-1-1,1 1 1,-1 0 0,1-1-1,0 1 1,-1 0 0,1-1-1,0 1 1,-1-1 0,1 1-1,0-1 1,-1 1 0,1-1-1,0 1 1,0-1 0,-1 1-1,1-1 1,0 0 0,0 1-1,0-1 1,0 1 0,0-1-1,-2-21-16,2 17 8,-1-11 27,1-1 0,1 1 1,4-31-1,-3 40 3,0 0 0,0 0 0,1 0 0,0 0 0,0 0 0,1 1 0,0-1 0,0 1 0,0 0-1,10-10 1,-8 10 15,1 0 0,-1 0-1,1 0 1,0 1 0,1 0-1,-1 0 1,1 1 0,0 0-1,0 1 1,0-1 0,0 2-1,1-1 1,-1 1 0,1 0-1,0 1 1,0 0 0,14 0-1,-22 1-10,1 1-1,0-1 1,-1 0 0,1 1-1,-1-1 1,0 1-1,1 0 1,-1-1 0,1 1-1,-1 0 1,0 0-1,1 0 1,-1 0 0,0 0-1,0 0 1,0 0-1,0 0 1,0 0-1,0 1 1,0-1 0,0 0-1,-1 1 1,1-1-1,0 1 1,-1-1 0,1 0-1,-1 1 1,0-1-1,1 1 1,-1 0 0,0 1-1,2 10 6,-1 0 1,0 25-1,-2-25-56,0 10-147,-2 0 0,-1-1 1,0 1-1,-2-1 1,-1 0-1,0-1 0,-2 1 1,0-1-1,-1-1 1,-24 36-1,31-53 206,3-2 5,-1 0-1,1 0 1,-1 0 0,1 0 0,-1 0-1,0 0 1,1 0 0,-1 0 0,0 0 0,0-1-1,0 1 1,0 0 0,0-1 0,0 1 0,0 0-1,0-1 1,0 1 0,0-1 0,0 1-1,0-1 1,-2 1 0,3-1 107,2 0 16,16-1-48,-1-1 0,0 0 1,0-1-1,22-7 0,66-27 350,-90 31-817,-1 0 0,0-1 1,0 0-1,0-1 0,-1-1 1,0 0-1,15-14 0,3-12-4994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1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20403,'0'6'3171,"15"-6"-3171,20-6-96,13-15 96,4-8-192,-1 0-2274,-9 2-1666,-9 4-3940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1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0 240 9641,'0'0'8905,"33"0"-7977,14-18-543,9-14-321,-1-6-64,-7 2-64,-13 4-1217,-8 3-1730,-7-1-1185,-7 6-1570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1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 7111,'-6'5'7435,"4"7"-4568,2 19-2863,0-21 916,0 318 1611,0-316-2910,-1 1 0,-1 0 1,0-1-1,-1 1 0,0-1 0,-1 0 1,0 0-1,-1 0 0,-1 0 0,1-1 1,-9 12-1,0-4-350,1-1 1,-2 0 0,0-1-1,-1-1 1,-26 20 0,32-30 3093,17-15 2535,19-13-3639,0 2 1,41-24-1,-28 18-913,72-49 200,-21 15-1524,-30 20-4671</inkml:trace>
  <inkml:trace contextRef="#ctx0" brushRef="#br0" timeOffset="1">46 836 15631,'0'34'2947,"0"0"-2019,8 6-703,4 5-225,-4 7-32,-1 3-385,1-1-416,-3-2-127,2-7-1,-2-5-417,1-6-255,-1-11 800,-3-7-2306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2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1 320 7591,'0'-4'364,"0"0"1,1 1-1,-1-1 0,1 1 0,0-1 0,0 1 0,1-1 1,-1 1-1,1 0 0,-1-1 0,1 1 0,0 0 0,0 0 1,5-5-1,2-1 113,1-1-1,19-13 1,-13 12 136,35-29 688,2 3 1,2 2-1,1 3 1,77-32-1,-132 63-1209,0 1-1,-1 0 0,1 0 0,0-1 0,0 1 1,-1 0-1,1 0 0,0 0 0,0 0 0,0 0 1,-1 0-1,1 0 0,0 0 0,0 0 0,0 1 1,-1-1-1,1 0 0,0 0 0,0 1 0,-1-1 1,1 0-1,0 1 0,-1-1 0,1 1 0,0-1 0,-1 1 1,1-1-1,-1 1 0,1 0 0,-1-1 0,1 1 1,-1 0-1,1 0 0,11 29 76,-8-18 169,22 67-153,-3 1 0,13 86 0,0 3-433,-33-157-698,0 1 1,-1-1-1,1 21 1,-3-33 850,0 0 0,0 1 1,0-1-1,0 0 1,0 0-1,0 0 1,0 1-1,0-1 1,0 0-1,0 0 1,0 1-1,0-1 1,0 0-1,0 0 1,-1 0-1,1 1 0,0-1 1,0 0-1,0 0 1,0 0-1,0 0 1,0 1-1,-1-1 1,1 0-1,0 0 1,0 0-1,0 0 1,0 0-1,-1 0 1,1 0-1,0 1 0,0-1 1,0 0-1,-1 0 1,1 0-1,0 0 1,0 0-1,0 0 1,-1 0-1,1 0 1,0 0-1,0 0 1,-1 0-1,1 0 1,0 0-1,0 0 0,0 0 1,-1 0-1,1 0 1,0-1-1,-3 1-793,-15 0-4827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0 177 11883,'0'0'4773,"5"0"-4421,25-5 64,11-13 609,11-5-704,3-1-161,1-3-160,-6 4-192,-5-2-2307,-13 5-1633,-11 8-1921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2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11 173 10442,'-8'2'9225,"26"-7"-9161,22-17 192,8-8-96,-6 1-160,-1 2-224,-11 2-1794,-8 5-1922,-2 4-3363</inkml:trace>
  <inkml:trace contextRef="#ctx0" brushRef="#br0" timeOffset="1">1 283 13837,'0'0'6630,"20"0"-6341,13 0-289,9-16-64,6-13-97,0-9-1120,4-7-2018,-2-5-2915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2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6790,'-1'0'668,"-1"0"0,1 0-1,0 0 1,0 0-1,0 1 1,0-1 0,0 0-1,0 1 1,0-1-1,0 1 1,0-1 0,0 1-1,0-1 1,0 1-1,-1 1 1,-11 17 3061,-4 32-4215,12-32 1418,-6 18-534,1 1 0,2 0-1,1 1 1,2 0 0,1 42-1,4-80-399,0-1-1,0 1 1,0-1 0,0 1-1,0-1 1,0 1-1,0-1 1,1 1-1,-1-1 1,0 1-1,0-1 1,1 1-1,-1-1 1,0 1-1,0-1 1,1 1-1,-1-1 1,1 0 0,-1 1-1,0-1 1,1 0-1,-1 1 1,1-1-1,-1 0 1,1 1-1,-1-1 1,1 0-1,20 2-172,-16-3 139,0 1-1,0-1 0,0-1 0,0 1 0,-1-1 0,6-2 1,0-2-39,-2 0 0,1-1 0,-1 0 0,0 0 0,0-1 0,-1 0 0,0 0 1,7-10-1,-4 2-137,0-1 0,-1 0 0,13-32 0,-22 48 253,0 1 0,0 0 0,0 0 0,0-1 0,1 1 1,-1 0-1,0 0 0,0-1 0,0 1 0,0 0 0,0 0 0,1 0 0,-1-1 0,0 1 0,0 0 0,0 0 0,1 0 0,-1-1 0,0 1 0,0 0 0,1 0 0,-1 0 1,0 0-1,0 0 0,1 0 0,-1 0 0,0 0 0,0 0 0,1-1 0,-1 1 0,0 0 0,1 0 0,-1 0 0,0 1 0,11 5 615,6 14-236,-16-18-338,24 29-247,-12-14 588,21 32 0,-18-12-2582,-14-31 960,-1 0 0,1 0 0,-2 0-1,1 11 1,-1 3-6131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3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11691,'-41'85'7445,"-7"48"-5057,47-131-2376,-1 4 21,1 0 0,-1 0 0,1 0 0,-1 11 0,7-16-242,2-2 174,-1 1-1,1-1 0,0 0 1,-1-1-1,1 1 0,0-1 0,-1-1 1,0 1-1,0-1 0,9-5 1,-4 1-105,0-1 1,-1 0-1,0-1 0,17-19 1,-5 2-432,-2-1 0,-2-1 0,24-45 0,-41 71 569,-1 0-1,1 0 0,0 1 0,0-1 0,0 1 0,1-1 0,-1 1 0,0-1 0,0 1 0,3-2 0,-3 2 1076,1 31-265,2-1 0,0-1 0,12 38 0,-11-45-479,-4-14-437,1 1 171,0 0 0,0-1 1,1 1-1,-1-1 0,5 8 1,-6-14-163,-1 0 0,1 0 1,-1 0-1,1 0 0,0-1 1,-1 1-1,1 0 0,0 0 1,0 0-1,0-1 0,0 1 1,0 0-1,0-1 0,0 1 0,0-1 1,0 1-1,0-1 0,0 1 1,0-1-1,0 0 0,0 1 1,0-1-1,0 0 0,0 0 1,0 0-1,1 0 0,-1 0 1,0 0-1,0 0 0,0 0 1,0-1-1,0 1 0,0 0 0,0-1 1,0 1-1,0-1 0,0 1 1,0-1-1,0 1 0,0-1 1,0 0-1,0 1 0,0-1 1,1-1-1,21-25-4535,6-14-2909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3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31 143 16111,'-17'60'4247,"12"-30"-3712,1-1-1,0 55 1,4-83-599,3-2 22,1 0-1,0 0 1,-1-1 0,1 1-1,-1-1 1,0 1 0,1-1-1,-1 0 1,0 0 0,0-1-1,0 1 1,0-1 0,-1 1-1,1-1 1,4-6 0,-5 6-7,19-23-296,-1-2 0,-1 0 0,16-32 0,-21 34-273,1 0 1,1 1-1,1 1 0,28-30 1,-35 45 606,-9 27 3086,-2 41-968,-1-28-1377,5 60 0,-2-82-819,0 0 0,1 0 0,1 0 0,-1 0 0,1 0 1,1-1-1,-1 1 0,2-1 0,-1 0 0,11 14 0,-14-21-151,-1 0 0,1 0 0,0 0 0,-1-1 0,1 1 0,0 0 0,-1-1 0,1 1 0,0-1 0,0 1 0,0-1 0,0 1 0,0-1 0,-1 0 0,1 1 0,0-1 0,0 0 0,0 0 0,0 0 0,0 1 0,0-1 0,2 0 0,9 0-5931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4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1 16015,'-35'41'3940,"4"-8"-2851,9 1-833,-1 0-160,1-4-64,2-1 0,2-7-32,6-8-160,4-3-384,21-40-13870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4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437 1 12972,'-25'45'3716,"-1"0"-2243,1 5-416,-2-3-192,-1 1-160,-2 1-513,2 6-160,-4 3-32,-8 5-224,-8-4-385,-2-7-448,10-18-641,15-16 609,12-16 257,13-13-6695,0-21 3331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4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16079,'0'7'3748,"0"-3"-2980,0 3-63,13 0-96,19-1-161,11-3-160,12-3-95,8 0-97,-3 0-64,-2 0-32,-13 0-64,-8 0-417,-7-3-1056,-7 3-2083,-3-4-4964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5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294 0 8968,'-48'57'9001,"8"1"-6439,2 1-1569,1-3-832,1-1-65,4-6-64,4-8 0,8-9-32,8-14-64,9-9-289,11-34-18096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5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59 7463,'-38'47'3972,"1"-1"-1570,4-8-1281,8-4-448,5-7-289,5-7-256,5-6-128,7-8-64,23-8-6982,16-32 3714,9-9-1376</inkml:trace>
  <inkml:trace contextRef="#ctx0" brushRef="#br0" timeOffset="1">377 0 8648,'0'3'6310,"0"24"-3908,-3 11-736,-24 16-865,-16 9-545,-7 5-256,2-2-128,5-14-32,16-19-449,17-17-1601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5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1 572 15663,'0'0'3875,"37"-20"-3714,21-19 703,17-15-351,3-7-353,-5-6-128,-8 1-32,-17 1-384,-13 6-1154,-13 5-1793,-9 6 480,-6 10-1921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0 382 6374,'4'19'5995,"8"-7"-4223,-7-10-1652,0 0 0,0-1-1,-1 1 1,1-1 0,0 0 0,7 1 0,43 3 1234,72-1 1,-93-4-1070,815 0 4050,70-52-2840,-145-30-619,-583 51-810,-2-8-1,188-65 1,-46-20 110,-331 123-640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8776,'-10'12'1563,"1"-1"-1,1 2 0,0-1 1,-11 24-1,-16 55-359,-6 12-3422,33-92-874,11-24 1157,3 1 2194,0 2 0,1-1 0,1 1 0,-1 0 0,2 0 0,-1 1 0,13-11 0,4-1 490,44-30 1,-61 46-514,3-2 195,0 0 0,0 0 1,0 1-1,1 0 0,0 1 0,18-5 0,-30 10-372,1 0 1,-1 0-1,1 0 0,-1 0 1,1 0-1,-1 0 1,1 0-1,-1 1 1,1-1-1,-1 0 1,0 0-1,1 0 0,-1 0 1,1 1-1,-1-1 1,1 0-1,-1 0 1,0 1-1,1-1 0,-1 0 1,0 1-1,1-1 1,-1 0-1,0 1 1,0-1-1,1 1 0,-1-1 1,0 0-1,0 1 1,1-1-1,-1 1 1,0-1-1,0 1 0,0-1 1,0 1-1,0-1 1,0 0-1,0 2 1,1 21 84,-1-19 35,1 9-89,-2-1 1,1 1 0,-2 0 0,0-1 0,0 1 0,-1-1 0,-1 0-1,0 0 1,0 0 0,-1 0 0,-8 12 0,-38 61-386,-76 97-1,126-181-47,-8 9-372,4-9-2788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6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12300,'0'32'1458,"1"-1"1,2 1 0,9 42-1,-3-35-1357,-3 0 0,-1 0 0,-2 1 0,-2-1 0,-1 0 0,-2 1 0,-2-1 0,-2 0 0,-13 49-1,10-55-593,-29 83-2449,31-101 919,0 0 1,-14 23 0,18-35 1426,0 1-1,-1-1 1,1 0 0,-1 0-1,0 0 1,1-1 0,-1 1-1,-1-1 1,1 0 0,0 0-1,0 0 1,-1-1 0,-6 2-1,-8 4 1489,-7 13 16482,26-21-17280,13-2 3337,3-3-4675,45-26 1535,0-2 0,61-47 0,-107 71-272,30-21-424,61-54-1,-90 69-715,0 0 1,15-21-1,-21 23-964,-1 0 0,-1-1 0,12-25 0,-6 3-4962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6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492 0 9705,'-23'57'4132,"-4"8"-1826,-6 10-352,-5 8-416,-12 12-674,-5 13-543,-5 10-225,0 4-96,7-12-32,10-19-32,16-28-32,12-25 96,7-20-161,8-15-479,0-15-5606,3-26 801,24-12-2563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6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101 135 2787,'-6'25'10595,"4"-1"-5262,2-15-4499,1-1 0,0 1 0,4 14 0,1-5-719,0 1-1,19 33 1,-12-28 99,2-1 0,1-1 1,25 27-1,0 1-116,-38-46-78,-1-1-1,1 1 1,-1 0 0,0 0-1,0 0 1,-1 0-1,1 1 1,-1-1 0,0 0-1,0 1 1,0-1 0,-1 1-1,1-1 1,-1 1-1,0-1 1,-1 1 0,1-1-1,-1 0 1,1 1 0,-2-1-1,1 1 1,0-1-1,-1 0 1,0 0 0,0 0-1,0 0 1,0 0 0,-1 0-1,1-1 1,-1 1-1,0-1 1,0 1 0,-4 2-1,-8 6-177,-1 0-1,0-1 0,0 0 0,-28 12 0,35-19-232,1-1-1,-1 1 0,0-2 1,0 1-1,0-1 1,0 0-1,0-1 1,0 0-1,0-1 0,-1 0 1,-15-2-1,24 2 200,0-1-1,0 1 0,0-1 1,0 1-1,0-1 0,1 1 1,-1-1-1,0 0 0,0 1 1,0-1-1,1 0 0,-1 0 1,0 0-1,1 0 1,-1 0-1,0 0 0,1 0 1,-1 0-1,1 0 0,0 0 1,-1 0-1,1 0 0,0 0 1,0 0-1,-1 0 0,1 0 1,0 0-1,0-1 0,0 1 1,1 0-1,-1 0 1,0-1-1,0-3-705,0-29-4702</inkml:trace>
  <inkml:trace contextRef="#ctx0" brushRef="#br0" timeOffset="0.97">141 309 2787,'8'-15'8968,"4"3"-4612,13-4-1601,13-4-1026,17-7-800,8-9-672,5-7-257,2-4-225,-2-1-3907,-8 3-8487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7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17969,'0'0'3555,"0"3"-2882,0 15-128,15 4-225,2 1-192,9 0-128,1-3-513,11-9-1344,7-11-1827,3 0-3042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7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468 3 3203,'4'3'10302,"-2"4"-7079,-3 11-4122,1-12 2078,-1 2-1073,0-1 0,-1 1-1,1 0 1,-2-1 0,1 1 0,-1-1 0,0 0-1,-1 0 1,1 0 0,-10 12 0,-6 6-85,-32 32 0,34-38 17,-26 26-946,-66 55 0,83-80 285,-1-1-1,0-1 1,-1-1 0,-44 19-1,55-31 3835,17-6-2992,0 0-1,1 0 1,-1 1-1,0-1 0,1 0 1,-1 0-1,1 0 1,-1 1-1,1-1 1,0 0-1,-1 0 1,1 1-1,0-1 1,-1 1-1,1-1 1,0 1-1,0-1 0,1 0 1,33-25 492,2 1 0,46-24-1,-13 8-520,235-171-405,-183 110-8485,-100 81-263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7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11563,'-5'81'2530,"2"3"-2241,1 4-289,-3-2-129,-1-3-287,1-8-257,3-12-127,2-16-994,0-15-1153,0-21-3427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8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0 191 9865,'2'-7'6293,"2"2"-3338,17-5-3152,-13 7 1177,129-57 962,73-30-1305,-202 87-831,-2 0 419,0 1 1,0 0 0,1 0-1,6-1 1,-11 3-146,0 0 0,0 0 0,0 0 0,0 0 0,0 0 0,0 0 0,-1 1 0,1-1 0,0 1 1,0-1-1,0 1 0,-1-1 0,1 1 0,0 0 0,-1 0 0,1 0 0,0 0 0,-1 0 0,2 2 0,6 6 14,-2 1-1,1-1 1,-1 1-1,0 1 0,-1-1 1,-1 1-1,1 1 1,4 15-1,-1 1-51,-2 0 0,7 42 0,10 129 35,6 41-202,-24-208-1835,-15-33-4568,-15-9-1208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8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6 208 11563,'-5'0'9897,"15"-14"-9544,32-6-257,16-9 192,10-5-288,-3 0-352,-10 0-1122,-12 7-1505,-16 11-1825</inkml:trace>
  <inkml:trace contextRef="#ctx0" brushRef="#br0" timeOffset="1">26 355 10794,'0'0'7495,"35"-9"-7303,17-23 1,14-13-161,4-9-32,-7 0-833,-8-3-2498,-10 7-3492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8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11755,'-3'39'6246,"3"8"-4516,0 7-1090,0 5-191,0 2-97,0 4-160,0-4-160,3-2-32,7-9-64,2-12-256,3-11-609,0-9-1601,0-13-1282,-2-5-2658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9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6983,'3'11'9870,"2"1"-4882,23 30-4716,-13-21 906,10 20-969,-1 0-1,-3 2 1,-1 0 0,-2 2-1,20 80 1,-23-59-154,-3 1 1,-2 0-1,-1 98 1,-8-110-43,-1 84 0,-1-113-13,-2 1 0,-1-1 0,-7 29 0,11-54-29,-1 0 0,1-1 0,0 1 0,0 0 0,0 0 0,-1-1 0,1 1 0,0 0 0,-1-1 0,1 1 0,0 0 0,-1-1 0,1 1 0,-1-1 0,1 1 0,-1-1 0,1 1 0,-1-1 0,1 1 0,-1-1-1,0 1 1,1-1 0,-1 0 0,0 1 0,1-1 0,-1 0 0,0 0 0,0 1 0,1-1 0,-1 0 0,0 0 0,1 0 0,-1 0 0,0 0 0,0 0 0,1 0 0,-1 0 0,0 0 0,0 0 0,1-1 0,-1 1 0,0 0-1,1 0 1,-1-1 0,0 1 0,1-1 0,-1 1 0,0-1 0,-4-2-293,1 0-1,-1 0 1,1-1-1,0 1 1,-4-6 0,-6-7-1639,0-1 0,-18-32 0,6 1-3661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12300,'7'0'5445,"6"9"-3043,10 16-897,7 4-608,5 3-512,2 0-65,1-3-320,0-4-64,-1-5 32,3-11-609,1-9-1152,4 0-2820,0-18-3042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9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18 228 19987,'-18'11'1986,"18"-6"-1826,18-5-96,30-2 32,19-26 288,11-8-223,2-7-65,3 1-96,-10 1-385,-13 9-1921,-22 12-2691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29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11947,'0'28'5221,"0"-4"-3363,3 1-897,14 0-64,4-5-705,-4-2-192,-2-4-256,-2-5-1538,-3-5-3139</inkml:trace>
  <inkml:trace contextRef="#ctx0" brushRef="#br0" timeOffset="0.99">1 307 9801,'0'41'4004,"0"11"-2178,0 13-641,0 12-160,0 14-96,0 3-641,0 1-192,5-4-96,5-10-32,2-11-224,1-14-417,-3-11-768,0-18-801,0-15-3876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30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1 337 2370,'0'-1'845,"0"0"-1,0-1 0,0 1 1,0 0-1,1 0 1,-1 0-1,0 0 0,1-1 1,-1 1-1,1 0 0,-1 0 1,2-1-1,12-11 3041,24-4-3454,-20 10 1071,203-82 1714,306-85-1281,-448 154-824,-78 20-124,4 7-597,2 11-310,-1 1 0,-1 0-1,0 0 1,-2 1 0,0-1 0,-1 25 0,-1-36-62,9 297 99,8 81-261,-15-361 73,-1-4-106,1 0 1,0 0-1,2-1 0,0 1 0,9 20 0,-9-34-57,-15-32-20629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30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4068,'-9'2'12181,"5"5"-8118,4 13-4699,1-8 1806,1 5-864,0 0-1,2-1 1,0 1-1,0-1 1,13 27-1,-3-4 72,52 172 469,-57-173-929,-1 1 0,-3 0-1,2 62 1,-6-81-42,0-4-1512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31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15503,'0'26'3192,"0"21"-271,0-35-2796,1 0-1,1 0 1,-1 0 0,2 0-1,0 0 1,0-1 0,6 14-1,54 106 204,-34-73-344,-2 0-1,-2 2 1,20 78-1,-41-116-143,-3-15-129,1 1 0,0 0-1,0-1 1,1 1 0,3 7 0,-3-11 306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31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11531,'0'0'9353,"15"0"-8552,20 0-417,3 0-224,9 0-128,-1 0-32,-4-5-32,-2-6-673,-9 2-1281,-11 0-1281,-8 7-1825</inkml:trace>
  <inkml:trace contextRef="#ctx0" brushRef="#br0" timeOffset="1">18 195 11018,'0'0'6791,"20"0"-5029,20 0-738,7 0-671,9 0-161,-1 0-160,-8-7-32,-4-2-96,-13 4-449,-7-1-1472,-11 3-1283,-4 3-2881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31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0 397 15471,'0'0'3587,"18"0"-1921,25 0 31,17 0-512,25-22 97,15-8-514,13-6-351,10-7-257,-2-4-128,-1 0-32,-5-1-32,-12 10-224,-15 8-1122,-20 6-1280,-8 6-2339,-12 4-8680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33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0 264 17296,'0'-4'2339,"16"-1"-2243,39-15 32,30-20-128,5-15 0,-42 21-417,-10 1-896,-13 6-1185,-5 2-2627,-10 4-4228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34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14093,'-3'2'8487,"3"6"-8913,0-3 1110,2 14-545,0 0 1,1 0-1,1-1 1,1 1-1,8 19 1,4 19 32,157 719 388,-118-153-2001,-54-605 550,-14-45-15354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34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0 389 16432,'0'0'2306,"5"0"-2114,26-4-96,11-26 1153,18-8-448,3-3-513,-5-2-32,-10 7-224,-11 9 33,-9 2-65,-6 3 0,1-5-641,2-3-768,-2-4-1762,-3 3-2371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65 111 10794,'-3'3'7042,"1"6"-7188,2-4 825,-32 164 346,4-55-4543,40-128 2050,90-84 4412,72-75-213,-143 138-2699,-16 17-897,1 1 0,29-25 1,-24 28-4742</inkml:trace>
  <inkml:trace contextRef="#ctx0" brushRef="#br0" timeOffset="1">135 312 9545,'-10'5'12043,"23"-5"-12043,32 0 0,13-21-32,4-4 0,-1-4-32,-11 0-1409,-10 8-1538,-12 3-3619,-13 14-2563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3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12428,'-3'0'5957,"3"12"-5220,5 13 64,13 11-96,2 7-481,-5 6-160,0 15 32,-7 3-32,-6 5 0,-2-4-64,0-9 0,3-16-128,-1-12-96,1-13-609,-1-11-1281,3-7-1826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35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0 283 10346,'5'-21'6399,"6"5"-3895,-6 11-2423,1 1 0,0-1 0,11-5 0,-4 2 643,314-180 284,-275 163-938,-50 24 127,-2 4 583,-1 19-443,-2-1 1,0 1-1,-1-1 1,-10 29-1,-8 37-353,17-43 4,2 0 1,3 52-1,0-46 20,0-36-22,0-1 0,1 1-1,0-1 1,1 1 0,1-1 0,0 0-1,0 0 1,11 23 0,-14-35-76,1 0 0,-1-1 0,0 1 0,1 0 0,-1-1 0,1 1 1,-1-1-1,1 1 0,0 0 0,-1-1 0,1 1 0,-1-1 0,1 0 0,0 1 0,0-1 0,-1 1 1,1-1-1,0 0 0,-1 0 0,1 1 0,0-1 0,0 0 0,0 0 0,-1 0 0,1 0 0,0 0 1,0 0-1,0 0 0,-1 0 0,1 0 0,0 0 0,0-1 0,-1 1 0,1 0 0,0 0 0,0-1 0,-1 1 1,1-1-1,0 1 0,-1 0 0,1-1 0,0 1 0,-1-1 0,1 1 0,-1-1 0,2-1 0,2-2-1660,1-1 0,0 0-1,7-11 1,-11 14 1158,18-25-7229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35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0 152 14638,'4'0'2034,"5"-1"-1614,0 0-1,-1 0 1,1-1 0,0 0-1,-1 0 1,1-1 0,10-5 0,60-34 474,-53 27-561,7-4-176,-2 0-41,36-14 1,-66 33-97,-1-1 0,1 1 0,-1 0 0,1-1 0,-1 1 0,1 0 0,0-1-1,-1 1 1,1 0 0,-1 0 0,1 0 0,0 0 0,-1 0 0,1 0 0,0 0 0,-1 0 0,1 0 0,0 0-1,-1 0 1,1 0 0,-1 0 0,1 0 0,0 0 0,-1 1 0,1-1 0,0 0 0,-1 0 0,1 1 0,-1-1 0,1 0-1,-1 1 1,1-1 0,-1 1 0,1-1 0,0 2 0,0 0 105,-1 0 0,1 1 0,-1-1 0,0 0 0,1 1 0,-1-1 0,0 1 0,-1 2 0,1 3-109,-1 10 71,0-1 0,-1 0 0,-1 0 1,-7 23-1,-28 68-116,15-47 65,3-1-121,-3 7-353,-2 0 0,-46 86 0,69-150 84,0 1 0,0-1 1,0 0-1,0 0 0,-1 0 0,1 0 0,-1 0 0,0-1 0,-3 4 0,2-20-11866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36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8776,'0'0'11051,"18"20"-9193,9 12-385,11 13-608,7 2-257,0-4-351,5 2-65,6-2-64,4 0-128,13 0 0,9-3-64,1-6-353,-5-4-1280,-10-12-1186,-13-9-2882,-15-9-6439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37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83 8648,'-1'0'515,"-1"0"1,0 0-1,0 0 0,0 1 1,1-1-1,-1 1 0,0-1 1,1 1-1,-1-1 0,0 1 1,1 0-1,-1 0 0,1 0 1,-1 0-1,-1 2 0,0-1-173,1 1 0,0-1 0,0 1 0,0 0 0,1 0 0,-1-1 0,1 1 0,-2 4 0,-1 7-361,0-1-1,1 1 1,-2 19 0,3-17 411,-10 71-289,7-39-1479,-22 88 1,27-135 1124,0-1 1,0 1-1,0 0 0,0-1 0,0 1 1,0-1-1,0 1 0,-1 0 0,1-1 1,0 1-1,0-1 0,-1 1 0,1 0 1,-1-1-1,1 1 0,0-1 1,-1 1-1,1-1 0,-1 0 0,1 1 1,-1-1-1,-1 1 0,-4-11-1486,1-26 2990,4 7 1210,4-57 1,-1 72-2274,1 0 1,0 0 0,1 1 0,0-1-1,1 1 1,8-16 0,-2 8-108,1 0 0,1 1 0,1 0 0,1 1 0,0 0 0,2 1 0,0 1 0,32-25 0,-43 38-16,0 1 0,-1 0 1,1 0-1,1 0 0,-1 0 0,0 1 0,9-2 1,-13 4-28,0-1 1,0 1 0,0 0 0,0-1-1,0 1 1,0 0 0,0 1-1,0-1 1,0 0 0,0 0 0,-1 1-1,1-1 1,0 1 0,0 0 0,0-1-1,0 1 1,0 0 0,-1 0 0,1 0-1,-1 1 1,1-1 0,0 0 0,-1 0-1,0 1 1,1-1 0,-1 1 0,0-1-1,2 3 1,0 3 11,0 1 0,0-1 1,0 1-1,-1 0 0,0-1 0,0 1 0,0 14 1,-1-3-200,-1 0 1,-2 25 0,1-39 84,0 1 0,0 0 0,-1-1 0,0 1 0,0-1 1,0 1-1,0-1 0,-1 0 0,0 0 0,-4 6 0,-5 3-145,-25 25 0,27-30 210,0 1 0,1 0 1,0 1-1,-11 18 0,19-25-24,1-3-123,16-12 400,12-8 23,-13 7-262,1 1 0,1 1 1,-1 0-1,2 1 1,-1 1-1,32-10 0,-49 18-34,0 0-1,0 0 1,0 0-1,0 0 1,0 0-1,0 0 1,1 0-1,-1 0 1,0 0-1,0 0 1,0 0-1,0 0 1,0 0-1,0 0 1,0 0-1,0 0 1,0 0-1,0 0 1,1 0-1,-1 0 1,0 0-1,0 0 1,0 0-1,0 0 1,0 0-1,0 0 1,0 0-1,0 0 1,0 0-1,0 0 0,0 0 1,0 0-1,1 0 1,-1 1-1,0-1 1,0 0-1,0 0 1,0 0-1,0 0 1,0 0-1,0 0 1,0 0-1,0 0 1,0 0-1,0 0 1,0 0-1,0 1 1,0-1-1,0 0 1,0 0-1,0 0 1,0 0-1,0 0 1,0 0-1,0 0 1,0 0-1,0 0 1,0 0-1,0 1 1,0-1-1,0 0 1,-1 0-1,1 0 0,0 0 1,0 0-1,-5 8-176,-86 89-566,15-18 1002,-45 59 1173,148-148-1645,124-82 677,-89 52-381,-51 34-59,-1-1 1,-1 0 0,12-11 0,-19 16-23,1-1 0,-1 1 1,0-1-1,0 0 0,0 0 0,0 0 1,0 1-1,-1-2 0,1 1 1,-1 0-1,0 0 0,0 0 1,0-1-1,0 1 0,-1 0 0,1-4 1,-1 6 179,-10 8 54,-24 21-577,2 2 1,0 1-1,2 1 0,2 2 1,-31 47-1,49-58 579,9-23-214,1 1 0,0-1 0,0 1 0,-1-1-1,1 1 1,0-1 0,0 1 0,0-1 0,-1 1 0,1 0 0,0-1 0,0 1-1,0-1 1,0 1 0,0 0 0,0-1 0,0 1 0,0-1 0,0 1-1,1 0 1,-1-1 0,0 1 0,0-1 0,1 1 0,-1-1 0,0 1 0,0-1-1,1 1 1,-1-1 0,1 1 0,-1-1 0,0 1 0,1-1 0,-1 1-1,1-1 1,0 1 0,4 0-25,-1-1 0,1 1 0,-1-1 0,1 0 0,0 0 0,-1 0 0,1 0 0,-1-1 0,1 0 0,-1 0 0,1 0 0,-1-1 0,1 1 0,-1-1 0,0 0 0,4-3 0,5-3 12,-1-1 0,-1-1-1,19-18 1,-12 12 103,-14 14 266,0-1 0,-1 0 0,1-1 0,0 1 0,-1-1 0,0 0 0,4-5-1,1 29 637,12 67 227,17 159 0,-32-207-1063,58 419 46,-60-441-1285,0-23-2751,-3-27-2652,-6-5-631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37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 9577,'-20'31'5157,"3"8"-2402,-1 4-1859,0 2 129,3 0-128,3-4-544,4-8-321,3-10-32,5-14-993,38-32-17201</inkml:trace>
  <inkml:trace contextRef="#ctx0" brushRef="#br0" timeOffset="1">329 10 6214,'22'7'4740,"4"15"-1953,-1 3-769,-5-2 64,-3-5-577,1-3-864,-3-3-481,2-3-160,6-9-448,0 0-1698,2 0-1986,2-14-2595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37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0 13164,'-12'36'5638,"2"5"-3716,2 9-1154,-2 11 161,3 4-448,-6 14-353,1 5-96,-1 4 0,1-5-32,4-15-320,0-21-609,8-22-96,0-18-609,0-23-8840,18-31 2467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38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0 6983,'0'0'5445,"0"12"-1858,0 33-1088,-12 23-1154,-8 11-352,-8 6-481,3 6-95,0-1-1,0-2-352,5-9 0,0-11-64,2-14 32,3-18-32,8-13-448,4-17-1154,3-33-16335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38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 13997,'0'36'4773,"0"2"-3140,0 7-287,0 7-225,0 9-449,-10 7-127,-10 2-449,-2 5-64,-8-1-32,0-4-160,4-9-385,4-9-127,9-14-321,3-4-641,3-9-992,4-2-1987,3-12-4067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38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14221,'0'5'3711,"0"70"-840,11 281 450,41 403-2221,-53-691-1085,2 63-254,4-119-804,-4-12 962,-1 0-1,0 0 0,0 0 0,1 1 1,-1-1-1,0 0 0,0 0 0,1 0 0,-1 0 1,0 0-1,0 0 0,1 0 0,-1 0 0,0 0 1,1 0-1,-1 0 0,0 0 0,0 0 1,1 0-1,-1 0 0,0 0 0,0-1 0,1 1 1,-1 0-1,0 0 0,0 0 0,1 0 0,-1 0 1,0-1-1,0 1 0,0 0 0,1 0 1,-1 0-1,0-1 0,0 1 0,0 0 0,0 0 1,0-1-1,1 1 0,-1 0 0,0 0 0,0-1 1,3-6-1199,0-1 0,0 1 0,-1-1 0,3-12 0,-1 1-670,11-41-4696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35 160 12396,'-20'28'3648,"18"-25"-3536,0 1 0,0 0 0,0 0 0,1-1 0,0 1 0,-1 0-1,1 0 1,1 0 0,-1 0 0,0 6 0,1-9-213,3-1-9,1-1 128,-1 0 0,0 0 1,1 0-1,-1-1 0,0 1 1,0-1-1,0 1 0,0-1 1,-1 0-1,1 0 0,0 0 1,-1-1-1,5-4 0,0 1 17,170-157 227,-174 161-246,-6 21 662,-8 6-609,-1 1 0,-2-1-1,-21 30 1,12-19-131,18-28 41,-5 8 31,0 1-1,-2-2 1,1 0-1,-16 15 1,27-30 70,17-14-48,76-71 130,18-15 615,-90 82-592,2 2-1,0 1 0,35-18 0,-43 25-73,-5 3-42,0-1 0,1 1 0,0 1 0,0 0-1,0 1 1,0 0 0,23-3 0,-33 10 289,-1 8-308,-2 0 0,1 1 0,-2-1 0,0 0 0,0 0 0,-1-1 0,-10 21 0,-1-2-1024,-32 47 0,44-73 659,0 0 0,0-1 0,0 1 0,0 0-1,0-1 1,-1 0 0,-4 4 0,6-6-317,0 0 0,0 0 0,0 0 0,0 0 0,0-1 0,0 1 0,0-1 0,0 1-1,0-1 1,-1 0 0,-1 1 0,-10-1-7279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39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0 12172,'0'0'3640,"0"2"-2150,1 11-972,1 0 0,0-1 0,1 1 0,0-1 0,1 0 0,0 0 0,7 13 0,9 27 84,-3 1-212,37 127 114,-47-146-430,0 0 0,-2 0 0,0 51 0,-5-83-62,0 0 0,0 0 0,-1 0 0,1 0 0,0 0 0,-1 0 0,0 0 0,0-1 0,1 1 0,-1 0 0,0 0 0,0 0-1,-1-1 1,1 1 0,0 0 0,0-1 0,-1 0 0,1 1 0,-1-1 0,0 0 0,1 1 0,-1-1 0,0 0 0,0 0 0,1 0 0,-1-1 0,-3 2 0,-5 1 8,0 0 0,0-1 0,-1 0 0,-11 0 0,16-1-39,-136 2-1114,130-4 889,-7 0-1103,0-1 0,1-1 1,-1-1-1,-34-12 0,6 1-4971,20 9 1962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39:39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2 108 3619,'-1'3'17229,"7"-2"-14661,5-1-5236,-3-1 4101,25-6-1195,-1-1 1,0-1-1,49-21 1,-49 17-208,1 1 0,0 2 0,51-9 0,-81 18 30,0 1 0,0-1 0,0 1 0,0 0 0,0 0 0,0 0 0,0 0 0,0 1 0,0-1 0,0 1 0,0 0 0,0 0 0,0 0 0,0 0 0,-1 0 0,5 3 0,-2 1 70,0 0 0,-1 0 0,0 0 0,0 0 0,0 1 0,4 8 0,-8-14-131,32 63 274,-3 1-1,-2 1 0,18 69 1,20 51 469,-49-146-631,1-2 0,39 61 0,-53-93-465,0-1 0,1 1 0,-1-1 1,1 0-1,0 0 0,0 0 0,1 0 0,-1-1 1,1 0-1,9 6 0,-10-8-151,0 1-1,0-1 1,0 0 0,1 0-1,-1-1 1,0 1 0,0-1 0,1 0-1,-1 0 1,0 0 0,0 0-1,0-1 1,1 0 0,7-2-1,20-14-8356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30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16592,'2'-3'417,"0"1"1,0 0-1,0 0 0,0 0 1,0 0-1,0 0 1,0 0-1,3-1 1,-4 3-356,-1 0 0,0 0 0,1-1 0,-1 1 0,0 0 1,1 0-1,-1 0 0,0 0 0,1 0 0,-1 0 0,1 0 0,-1 0 1,0 0-1,1 0 0,-1 0 0,0 0 0,1 0 0,-1 1 1,0-1-1,1 0 0,-1 0 0,0 0 0,1 0 0,-1 1 1,0-1-1,1 0 0,-1 1 0,7 16 676,30 286 885,-28-241-1423,-4-27 54,0 0-1,12 36 1,-17-70-249,1 1 0,0 0-1,-1-1 1,1 1 0,0 0 0,0-1 0,-1 1 0,1-1 0,1 0 0,-1 1 0,0-1 0,0 0 0,0 1 0,1-1-1,-1 0 1,0 0 0,1 0 0,-1 0 0,1-1 0,-1 1 0,3 1 0,1-1-18,-1-1 0,1 1 1,0-1-1,0 1 1,-1-2-1,7 1 0,8-1-33,97 0 1095,-43 0-3991,-25 1-6947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31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 7591,'0'0'14115,"0"3"-12711,0 476 1244,-1-446-2741,-1 0 1,-1 0 0,-2 0-1,-1 0 1,-2-1 0,-1 0-1,-2-1 1,-1 0 0,-20 39-1,29-65-87,1-1-1,-1 0 0,1 1 1,-1-1-1,-1 0 1,1-1-1,0 1 0,-1 0 1,0-1-1,-6 5 0,8-7-8,0 0-1,0 0 1,0-1 0,0 1-1,0 0 1,-1-1-1,1 1 1,0-1-1,0 0 1,-1 0-1,1 0 1,0 0-1,0 0 1,-1 0-1,1 0 1,0-1-1,0 1 1,0-1-1,-1 0 1,1 0-1,0 0 1,0 0-1,0 0 1,0 0-1,-2-2 1,1 1-442,0-1-1,0 1 1,1-1-1,-1 0 1,1 1-1,-4-6 1,-13-25-5759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31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0 339 3075,'0'-14'9064,"15"-6"-6021,23-9 0,2-5-673,5 2-1280,-2 1-130,-3-1-799,3 3-97,-6-5-64,1 2-481,-5 3-2177,-8 6-3620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31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1 175 9993,'1'66'9846,"2"-37"-9188,7 38 1,-5-22-1215,-3-21-2025,-1-46 1026,-1-10 1302,-1-2 107,7-56 0,-4 79 164,0-1 0,1 1 0,0 0-1,1-1 1,0 2 0,1-1 0,0 0-1,11-16 1,-9 17 1,1 0 0,0 0-1,0 1 1,1 0 0,0 1-1,0-1 1,1 2 0,0 0-1,1 0 1,0 0 0,17-6-1,-27 12-23,0 0 0,0 1-1,0-1 1,1 1 0,-1-1 0,0 1-1,0-1 1,1 1 0,-1 0-1,0 0 1,1 0 0,-1 0-1,0 0 1,1 0 0,-1 0-1,0 0 1,1 0 0,-1 1 0,0-1-1,1 1 1,-1-1 0,0 1-1,0-1 1,0 1 0,1 0-1,-1-1 1,0 1 0,0 0-1,0 0 1,0 0 0,0 0-1,-1 0 1,1 0 0,0 0 0,0 0-1,0 0 1,-1 0 0,1 0-1,-1 1 1,1-1 0,0 2-1,0 5-54,1 0-1,-1 0 1,-1 0 0,1 1-1,-2 12 1,0-3-11,1-7 16,-1 0-1,0 0 1,-1 0 0,0 0 0,-1-1-1,-8 21 1,-1-4-19,-20 32 0,17-32 358,9-12 214,2-4 1196,0-5 2520,19-6-3221,-13 0-933,11 0 122,0 0 1,1 0 0,-1-1-1,1-1 1,-1 0-1,0-1 1,0 0-1,18-8 1,61-36-778,-31 12-3737,-44 25 1956,25-14-6715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32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415 0 17969,'-5'14'3491,"-5"6"-2882,-11 14 992,-6 16-1440,-11 15-97,-9 14 64,-6 12-96,-2-3-32,5-12 0,9-19-128,9-26-289,12-19-448,10-12-896,5-5-2211,5-29-3715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32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2466,'1'1'885,"0"-1"-1,0 1 1,1-1-1,-1 1 1,6 4 5307,-5-3-5308,10 17 3167,3 23-2333,-13-37-915,11 47 626,-2 0 1,6 66 0,1 8-1134,-16-110-440,22 124 314,-13-48-3906,-9-82 560,4-20-2659,2-27 2248,4-22-1287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33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43 13645,'57'1'7254,"-21"0"-6194,56-5 0,-83 3-1162,1-2-1,0 1 1,-1-1-1,0 0 0,16-8 1,1-7-4600,-39 24-3730,-7 14 8150,16-16-26,-10 13 631,1 0 1,1 1-1,1 0 0,0 1 0,-13 32 0,0 1 1262,-150 320 4687,164-351-6197,9-20-32,1-5 26,1-5-56,0-1 0,0 1 1,1 0-1,0-1 0,0 1 0,1 0 0,1 0 1,0 1-1,8-15 0,-3 8 22,1 0-1,0 1 0,1 0 1,20-18-1,-28 30-16,0-1-1,0 1 0,1 0 0,-1 0 0,1 0 1,-1 1-1,1-1 0,-1 1 0,1 0 1,0 0-1,0 0 0,0 1 0,4-1 1,2 0 113,1 1 1,0 0 0,15 3 0,-24-2-121,0-1 0,0 1 0,-1-1 1,1 1-1,0 0 0,0 0 0,-1-1 0,1 1 0,-1 0 0,1 1 0,-1-1 1,1 0-1,-1 0 0,1 1 0,-1-1 0,0 1 0,0-1 0,0 1 1,0-1-1,0 1 0,0 0 0,0 0 0,-1-1 0,1 1 0,0 0 1,-1 0-1,1 2 0,0 7 63,1-1 0,-2 1 1,0 19-1,-1-14 86,1-5-92,-1 0-1,0 0 1,-1-1 0,-1 1 0,0-1 0,0 1 0,-5 10 0,7-20-45,10-19-1079,18-31 1,0 0-2370,-5 5-1444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33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3171,'6'20'11902,"16"9"-9081,-10-13-1646,3 8-805,0 2 1,-2-1-1,-1 2 1,-2 0-1,0 0 0,10 52 1,14 175 2927,-10-47-2057,-23-203-1290,-1-1 1,1 0-1,-1 0 0,0 0 1,0 1-1,0-1 1,0 0-1,0 0 0,-1 1 1,1-1-1,-1 0 0,0 0 1,0 0-1,0 0 1,0 0-1,-1 0 0,1 0 1,-5 5-1,3-5-49,0 0 1,0-1-1,0 1 0,-1-1 0,1 0 0,-1 0 0,1 0 0,-1-1 0,0 1 1,0-1-1,0 0 0,0 0 0,0 0 0,-6 0 0,-6 1-766,-1 0 0,-26-2 0,38 0 528,1 0 0,-1-1 1,1 0-1,0 0 0,-1 0 0,1 0 1,0-1-1,0 1 0,0-1 0,0 0 1,0 0-1,0-1 0,0 1 0,-4-5 1,-19-29-5212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6534,'-13'0'11787,"11"13"-10441,2 19-33,0 11-1281,0 9 576,0 0-127,12 4-225,6 5-160,-6 7-32,-4 4-128,-6-2-32,3-11-352,0-16-1026,3-23-1248,4-20-2563,8-7-2915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34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15631,'4'29'4379,"12"9"-3089,1-1-927,15 95-5,-26-156-8067,-7-16 7281,0 20 936,1-1 0,4-33 0,-3 47-270,1 1-1,-1-1 1,1 1 0,0 0-1,1-1 1,0 1 0,0 0-1,0 1 1,1-1 0,0 0-1,0 1 1,6-7-1,9-5 409,1 0 0,1 0 0,0 2 0,1 1 0,1 1 0,41-18 0,-64 30-570,1 1-1,0 0 1,0-1 0,0 1 0,-1 0-1,1 0 1,0 0 0,0-1-1,0 1 1,0 0 0,0 0-1,-1 1 1,1-1 0,0 0-1,0 0 1,0 0 0,0 0 0,-1 1-1,1-1 1,0 0 0,0 1-1,0-1 1,-1 1 0,1-1-1,1 2 1,-1-1-3,1 1 0,0 0 0,-1 0 0,0 0 1,1 0-1,-1 0 0,0 0 0,0 1 0,1 2 0,1 7 4,-1-1-1,0 0 1,1 14 0,-2-13-134,0 1 0,0-1 0,-1 1 1,-1 0-1,0-1 0,-1 0 0,-1 1 0,1-1 1,-2 0-1,-5 14 0,4-15-196,1-1-290,-1-1-1,1 0 0,-1 1 0,-1-2 1,0 1-1,0 0 0,-1-1 1,-10 10-1,16-17 66,0-1 0,-1 1 0,1 0 1,0-1-1,0 1 0,-1-1 0,1 1 1,0-1-1,-1 0 0,1 0 0,0 1 0,-1-1 1,-2 0-1,-6 0-5079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34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1 190 7591,'0'0'11980,"7"-2"-11276,29-16-31,9-5 576,5 1-737,0-1-351,-2 3-161,-8-3 0,-5 3-417,-12 2-1184,-8 4-1538,-10 8-1890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34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46 8808,'1'3'8199,"4"-2"-3576,16 1-2680,-14-3-2213,0 1 0,0-1 0,0 0 1,8-2-1,-5-2-140,0-1-1,-1 0 1,0 0 0,0-1 0,9-8 0,-17 14 105,-4 19 407,-4-4 3,-1-1-1,-1 1 1,0-2 0,0 1 0,-15 13-1,-17 23 63,7 0 81,-52 101 1,83-145-183,-2 13 241,15-22-285,74-61-384,-40 29 238,-43 34 114,0 2 9,-1 0-1,0-1 1,1 1 0,-1-1 0,1 1 0,-1 0 0,1-1 0,-1 1-1,1 0 1,-1-1 0,1 1 0,-1 0 0,1 0 0,-1 0 0,1-1-1,0 1 1,-1 0 0,2 0 0,-2 0 38,0 3 86,-2 19 45,0 0 0,-2 0 0,-1 0 1,-10 30-1,-9 40 53,33-105-248,-1 0 0,19-18-1,6-10-498,89-128-3665,-120 166 4143,-2 3 52,1-1 1,-1 0 0,0 1 0,0-1 0,1 1-1,-1 0 1,0-1 0,1 1 0,-1-1 0,6-2 4858,-5 7-2754,4 8-2024,-1 0 0,0 0 0,-1 0 0,0 0 0,-1 1 0,1 23-1,-2-20-1216,-2 0 0,-3 27 0,-5-18-3070,-5-8-3021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35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1 237 13485,'10'7'5317,"22"0"-3459,9-1 384,-4 1-993,3-5-577,0-2-415,1 0-225,-1-27-32,0-11-256,-8-9-1218,-4-3-1280,-5-4-3076,-3 4-7110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35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17969,'0'0'4484,"10"0"-3331,30 0 129,8-12-770,0-1-288,-11 4-96,-1-3-128,-4 1-608,-2 2-1923,-5-7-3266,-7 5-6791</inkml:trace>
  <inkml:trace contextRef="#ctx0" brushRef="#br0" timeOffset="1">224 104 3651,'0'13'11884,"0"5"-9418,0 3-1057,0 1-1088,0-1-321,0-5-1858,0-10-3555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35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2178,'0'20'3983,"0"82"6094,1-49-8190,3 0 0,14 74-1,-14-110-1955,4 28-403,-6-14-3044,-14-154-664,12 20 2007,0 99 2429,1 0 0,-1 0 0,1 0 0,0 0 0,0 0 0,1 0-1,-1 0 1,1 0 0,0 1 0,0-1 0,0 0 0,1 1 0,-1 0 0,1 0 0,0-1 0,4-3-1,7-5 754,0 1 0,24-14 0,-23 15-453,93-56 1500,-90 56-1416,1 1 1,0 1-1,1 1 1,23-6-1,-41 13-581,1 0-1,-1-1 1,0 1 0,1 0-1,-1 1 1,1-1-1,-1 0 1,0 1 0,1-1-1,-1 1 1,0 0-1,0 0 1,0 0-1,1 0 1,-1 0 0,0 0-1,0 1 1,0-1-1,-1 0 1,1 1-1,0 0 1,-1-1 0,1 1-1,0 0 1,-1 0-1,0 0 1,0 0-1,2 3 1,3 7-25,0 0 0,0 1 0,5 21 0,-10-31 0,6 26 34,-1 0 1,4 46-1,-8-50-174,1 0 0,1-1-1,1 1 1,15 42 0,-11-53 241,-3-9-2822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36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14253,'0'0'7752,"30"-5"-7464,8-11-128,5 3 193,-6 2-321,-4-1-32,-5 1 0,-3-5-897,-3 0-1666,-4 1-2465,-6-1-3525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36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14478,'0'0'6246,"3"0"-5157,27-13-929,17-10-32,6-6-32,-5 4-32,-6 7-64,-14 4-64,-13 10-705,-5 2-384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36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75 3844,'0'0'14413,"3"0"-13014,11-2-1432,-1 0-1,0 0 1,0-1 0,0-1 0,0 0-1,0-1 1,23-12 0,9-4-2002,2 6-3405,-47 15 5386,0 0-1,0 0 1,0 0 0,0 0-1,0 0 1,0 0-1,0 0 1,1 0-1,-1 0 1,0 0 0,0 0-1,0 0 1,0 0-1,0 0 1,0 0-1,0 0 1,0 0 0,0 0-1,1 0 1,-1 0-1,0 0 1,0 0 0,0 0-1,0 0 1,0 1-1,0-1 1,0 0-1,0 0 1,0 0 0,0 0-1,0 0 1,0 0-1,0 0 1,0 0-1,1 0 1,-1 0 0,0 0-1,0 0 1,0 1-1,0-1 1,0 0-1,0 0 1,0 0 0,0 0-1,0 0 1,0 0-1,0 0 1,0 0-1,0 0 1,0 0 0,0 1-1,0-1 1,0 0-1,0 0 1,0 0 0,0 0-1,0 0 1,0 0-1,0 0 1,-1 0-1,1 0 1,0 0 0,0 1-1,-4 7 645,-108 172 6822,11 13-3715,88-168-3609,-2 8-297,-2-1 0,-22 32 0,39-64 177,0 0 1,0 0 0,-1 0-1,1-1 1,0 1-1,0 0 1,0 0-1,-1 0 1,1-1 0,0 1-1,0 0 1,0 0-1,0 0 1,-1-1-1,1 1 1,0 0 0,0 0-1,0-1 1,0 1-1,0 0 1,0-1-1,0 1 1,0 0 0,0 0-1,0-1 1,0 1-1,0 0 1,0 0-1,0-1 1,0 1 0,0 0-1,0-1 1,0 1-1,0 0 1,0 0 0,1-1-1,-1 1 1,2-20-969,10-8-600,0 2 0,1 0-1,32-44 1,-38 59 901,6-9-1541,26-28 0,-28 35 1967,2 1-1,24-19 0,-27 23 950,1 1-1,0 1 0,0 0 0,0 1 1,1 0-1,-1 0 0,1 2 0,0-1 1,1 1-1,-1 1 0,16-1 0,-22 2-251,3 1 551,1-1-1,0 1 1,17 2 0,-25-1-847,1-1 0,-1 1 0,1 0 0,-1 0 0,1 0 0,-1 0 0,0 0 0,0 1-1,1-1 1,-1 0 0,0 1 0,0 0 0,0 0 0,0-1 0,-1 1 0,1 0 0,0 0 0,1 3-1,4 9 610,10 28 0,-12-27-475,1 0 1,16 26-1,-21-38-635,1 0 0,0 0 0,1 0-1,-1 0 1,1-1 0,-1 1 0,1-1-1,0 1 1,-1-1 0,1 0 0,0 0-1,1-1 1,-1 1 0,0 0 0,0-1-1,1 0 1,6 2 0,10-2-7624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37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18 274 17264,'-15'0'4581,"12"0"-2627,56-18-1634,17-10-288,15-3 480,-7-1-159,-10 7-257,-11 1-96,-1 1 0,-1-4 0,-2 2-96,-13 2-993,-10 10-1570,-23 8-2530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10 247 16944,'-5'0'2594,"3"2"-1280,-1 25-834,3 9-416,0 7-64,0 5-96,3-3-224,7-4-417,2-14-480,1-7-1345,0-13-1186,-1-7-1024</inkml:trace>
  <inkml:trace contextRef="#ctx0" brushRef="#br0" timeOffset="1">221 1 12844,'-12'22'4548,"9"3"-3394,3 7-65,0-3-769,15 3 449,5 4-609,-2 2 96,-8 12-256,-10 11-160,0 9-609,-23 4-2114,1-19-2882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38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8 190 1057,'-7'15'21081,"8"-15"-20211,27-1-800,0-1-1,0-2 1,0-1-1,-1 0 1,37-14-1,127-60-59,-142 57 33,-31 14-117,13-5-732,49-29-1,-80 42 721,5-4-1275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38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1826,'3'36'12127,"3"-1"-6283,4 5-3397,11 20-3222,2 7 2362,184 623 1104,-203-678-2711,-4-9-6,1 0 1,0 0-1,0 0 1,0 0 0,0 0-1,1 0 1,-1 0-1,1 0 1,0 0-1,-1-1 1,5 5-1,-5-7-120,-1 0 0,0-1-1,1 1 1,-1 0-1,0-1 1,1 1-1,-1 0 1,0-1 0,0 1-1,0-1 1,1 1-1,-1-1 1,0 1-1,0-1 1,0 1 0,0 0-1,0-1 1,0 1-1,0-1 1,0 1-1,0-1 1,0 1 0,0-1-1,0 1 1,0-1-1,0 1 1,-1-1 0,1-6-730,1 0-49,-1 0 1,0-1-1,0 1 1,-1 0 0,0-1-1,-1 1 1,1 0-1,-1 0 1,-1 0 0,1 0-1,-7-12 1,-23-21-6379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38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129 211 1826,'-18'31'10217,"3"-1"-5508,0 1-2371,0 5-993,0 3-512,0 6-545,0-7-224,2-4-64,6-16-192,7-16-448,10-26-3716,22-26-3492</inkml:trace>
  <inkml:trace contextRef="#ctx0" brushRef="#br0" timeOffset="1">560 1 14093,'38'25'4869,"4"2"-2787,1 0-481,2 2-608,0 3-544,3 2-417,-3-5-32,0-4-705,-2-7-1249,0-14-2562,-6-4-6342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59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4965,'-12'0'6136,"-20"2"1094,31-2-7164,-1 0 0,1 1 0,0-1 1,0 1-1,0-1 0,0 1 0,0-1 0,0 1 1,0 0-1,0 0 0,0-1 0,0 1 0,0 0 1,0 0-1,1 0 0,-1 0 0,0 0 0,1 0 1,-1 0-1,0 0 0,1 1 0,-1 1 0,0 1 50,0 0 0,0 0 0,0 0-1,1 0 1,0 0 0,0 0 0,0 0 0,0 0-1,1 0 1,-1 0 0,1 0 0,0 0-1,3 7 1,1 0 61,1 0 1,0 0-1,9 11 0,7 12 275,-17-26-387,47 93 968,-45-84-845,0 0 0,-2 1 0,0 0 1,4 28-1,21 123 42,-21-114-452,-7-32-16,2-12-169,-1-19-200,3-53-1368,-2 49 379,1 13-865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8:59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11 143 3203,'-10'7'15503,"10"-4"-14350,0 0-128,5-2-257,25-1-671,10-4-97,5-21 0,-2-3-161,-6-2-479,-6 3-770,-11 2-1408,-8 7-2467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00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10474,'-10'25'5221,"10"2"-3459,0 4-1378,0 3-64,0 0-128,2 2-31,6-2 223,-1 7-192,-2 4-192,-5-2 0,3-3-384,-1-13-545,3-15-1377,6-12-1986,4 0-2403</inkml:trace>
  <inkml:trace contextRef="#ctx0" brushRef="#br0" timeOffset="1">76 324 9865,'0'0'11051,"23"-3"-10218,14 1 192,6-5-705,-3 1-224,3-3-96,-1-3 0,4-8-481,-1-9-1184,0-10-1826,3-1-2627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00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0 235 14125,'0'0'4805,"3"0"-4261,35 0 706,17-22-930,7-10-320,1 0-32,-5-2-417,-5 1-1376,-13 3-674,-8 1-1184,-9 6-1954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00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9545,'-9'17'2138,"0"0"1,0 1-1,-7 25 1,9-18-1132,1-1 1,-3 27-1,2 14 62,4 76 1,3-132-798,0-2-147,1 0 1,-1 0-1,1 0 1,0 0-1,1 0 1,0 0-1,0 0 1,1-1-1,-1 1 1,1-1-1,5 9 1,1-4 13,-1 0 1,1 0 0,1-1 0,18 16-1,-21-20-87,11 11 11,2 0-1,-1-2 1,2 0-1,0-2 1,25 13-1,-41-24-156,0 0-1,1-1 0,-1 0 0,1 0 0,-1 0 0,1 0 0,-1-1 0,1 0 0,-1 0 1,1 0-1,-1-1 0,1 0 0,-1 0 0,1 0 0,-1-1 0,0 0 0,0 0 0,7-3 1,5-5-797,0-1 1,0-1 0,25-22-1,-20 15 164,122-97-4995,-76 62-44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0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9353,'0'-7'11979,"3"7"-11915,22 0 128,10 0-63,7-4-1,9-5-128,-6 0 0,-3-2-160,-6-1-1346,-6 3-2978,-10 2-4485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02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41 199 16912,'1'0'137,"0"1"-1,1-1 1,-1 0-1,0 0 1,0 0-1,0 0 1,0 0-1,1 0 1,-1 0 0,0-1-1,0 1 1,0 0-1,0-1 1,0 1-1,0 0 1,0-1-1,0 1 1,2-2-1,119-64-62,-55 28-25,85-44 15,-151 82-63,1-2 3,0 1 0,0 0-1,0 0 1,0 0-1,0 1 1,0-1 0,1 1-1,-1-1 1,4 0 0,-5 1 247,-1 2 202,0 1-370,1 11 55,-1 0 0,0 0 0,-1 0 0,-1-1 0,-1 1 0,0 0-1,0 0 1,-8 18 0,-55 108-111,-145 226 0,194-339-54,-3 5-184,-45 55 0,64-85-84,-16 15-392,5-12-3552,14-23-1804,11-15 3838,10-8-1046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16 218 6854,'-13'6'11531,"11"-6"-9609,22 0-1922,25-18 160,18-13-320,9-8 128,-4 1-384,-8 2-641,-17 7-1730,-13 10-640,-15 6-3620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02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7911,'0'0'5959,"4"0"-3771,0 3-1721,0 0-1,1 0 1,-1 0 0,0 0 0,0 1 0,-1-1-1,1 1 1,-1 0 0,5 6 0,1 2 38,21 26-105,-1 1 1,-2 1-1,-2 2 0,-2 1 1,-2 0-1,21 60 0,-37-85-502,-4-13-220,0 0-1,1-1 1,-1 1-1,1-1 1,0 0-1,5 7 1,-7-10 212,0-1 1,0 0 0,0 0-1,3 2-2405,-3-2 2405,0 0 1,0 0-1,0 0 1,1 0 0,-1-1-1,0 1 1,0 0 0,0 0-1,0 0 1,0 0-1,0 0 1,1 0 0,3-13-6855,-1-15 1754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02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7047,'-3'0'13356,"14"0"-11978,16 0-193,11 11-417,-1-2-543,4 3-129,-6-1-96,-5-2 0,-3-2-641,-7-7-896,-7 0-1250,-3 0-2402,-5-16-3011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03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14 185 6054,'-7'4'12598,"3"6"-8430,5 16-5247,-1-15 2298,11 123-367,0-12-839,-10 75-2132,-1-195 1222,0-4-560,-2-37 113,-9-49 0,5 47 1919,0-51 0,5 56-128,0 16 261,1 0-1,5-33 1,-4 46-468,0 0 1,1 0-1,1 0 1,-1 0-1,1 1 1,0-1 0,0 1-1,1 0 1,0 0-1,0 0 1,7-7-1,18-17 161,2 1 1,1 2-1,1 1 0,1 2 0,69-37 1,-98 58-309,-1 1-1,1-1 1,0 1 0,0 1 0,0-1 0,0 1 0,0-1 0,0 2 0,11-2 0,-5 18 531,2 10-512,0 0 0,-1 0 0,-2 1-1,12 48 1,11 114-92,-6-23-97,-26-163 20,0 4-113,0-1-1,0 0 1,1 0-1,0 0 0,0 0 1,0 0-1,1 0 1,0-1-1,0 1 1,0-1-1,7 8 1,-10-34-14324,0-5 6625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03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3 127 14542,'-2'0'7879,"22"-14"-7815,15-1 577,12-3-257,-4 0-256,-3 2-128,-5 2-64,-7 3-833,-8 0-832,-7 4-1602,-6 5-2243</inkml:trace>
  <inkml:trace contextRef="#ctx0" brushRef="#br0" timeOffset="1">11 222 4580,'-10'4'15311,"12"-4"-14831,28-9 225,10-4-32,6-5-545,-1 2 96,-5 0-224,-5 3-384,-7 1-1250,-6 1-1857,-9 6-2723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04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0 223 12780,'0'0'6716,"3"-1"-6060,20-8-552,0-1 0,-1-1 0,36-24 0,-28 16-23,122-76-257,-87 52-3663,-84 57 3158,1 0-1,1 1 0,1 0 1,-17 20-1,9-5 803,-36 58 1,-70 169 5141,130-256-5252,-12 22 460,8-16-534,0 1 1,1 0-1,-1 0 0,2 0 0,-1 0 1,-1 10-1,15-64-9041,7 2 4862,30-37 2826,-32 56 1038,41-57 2815,-49 72-1813,0 1 1,0 0-1,1 1 0,1 0 0,18-13 0,-26 20-475,-1 0 0,0 0 0,1 1 0,-1-1 0,1 0 0,-1 1 0,1-1 0,-1 1 0,1-1 0,-1 1 0,1 0 0,-1 0 0,4 0 0,-5 0-42,1 0 1,0 0-1,-1 1 1,1-1-1,0 0 1,-1 1-1,1-1 1,0 0-1,-1 1 0,1-1 1,-1 1-1,1-1 1,-1 1-1,1-1 1,-1 1-1,1-1 0,-1 1 1,1 0-1,-1-1 1,1 2-1,0 3 374,1 0 0,-1 0-1,0 0 1,-1 0 0,1 0 0,-1 8-1,0-3-184,2 40 1378,4 55 593,-5-91-1976,1 0 0,1-1-1,1 0 1,0 1-1,8 17 1,-10-27-284,0-1-1,0 1 1,0-1 0,1 1-1,0-1 1,0 0 0,0 0-1,0 0 1,0 0 0,0 0-1,1-1 1,-1 0 0,1 1-1,0-1 1,0-1 0,0 1-1,0 0 1,0-1 0,0 0 0,0 0-1,4 0 1,8 1-192,0-1-1,0-1 1,0 0 0,20-4 0,-12 0-561,1-2 1,-1 0-1,0-2 1,-1 0 0,0-2-1,0-1 1,21-13 0,18-14-5640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04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21717,'0'0'2306,"5"0"-1698,38 0-608,12 0 0,8 0-32,-5-7-1089,-11-2-1281,-14 3-2499,-11-3-5957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04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14542,'-12'61'3427,"4"0"-2050,8 2-1249,0-4-128,0-5-960,0-6-1090,0-15-1634,10-10-1377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05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0 506 1634,'1'-15'10280,"1"3"-6202,-1 9-3908,0 1 1,0 0-1,0-1 0,0 1 0,1 0 0,-1-1 0,1 1 0,0 0 0,-1 0 1,1 0-1,0 1 0,5-4 0,65-49 1710,145-80 1,-169 107-1558,-32 17-242,365-196 1162,-369 200-1002,-9 4-3,-1 1 0,1 0 0,0-1 1,0 1-1,0 0 0,0 1 0,0-1 0,0 0 1,0 1-1,4-1 0,-6 2-208,0 1-1,0-1 1,0 0-1,0 0 1,-1 0-1,1 1 1,0-1-1,0 0 1,-1 1-1,1-1 0,-1 1 1,1-1-1,0 3 1,0 1 27,16 43-336,-2 1 1,-2 1 0,-3 1-1,-2-1 1,-2 2 0,0 59-1,-10-85-2425,4-25 2343,-1 0-1,1 0 0,-1 0 1,0 0-1,1 0 1,-1 0-1,0 0 0,0-1 1,1 1-1,-1 0 1,0-1-1,0 1 0,0 0 1,0-1-1,0 1 1,0-1-1,0 1 0,0-1 1,0 0-1,-2 1 1,-12 0-8731</inkml:trace>
  <inkml:trace contextRef="#ctx0" brushRef="#br0" timeOffset="1">352 353 3491,'-21'24'12364,"11"8"-8424,5 4-2179,3 7-511,-1 7-257,1-1-545,2 3-256,0 0-192,0-4-32,0-8-641,0-15-1344,7-11-1571,11-14-2369,10-7-3845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05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14510,'-8'32'5093,"1"4"-3364,-1 7-448,6 4-256,2-4-352,0-2-161,0-3-95,12-8-33,16-3-352,7-9-32,5-7-96,0-4 0,-2-5 64,-6-2-769,1-2-1409,-5-18-1762,-8-5-4227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05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1 15022,'-36'15'4658,"-22"-2"-3315,44-10-1386,0 0 0,0 0 0,0 1 1,-16 8-1,17-6 126,0 1 1,1 1-1,0 0 1,1 1-1,-17 14 1,24-18 33,-1 0 0,0 0 0,1 0 0,0 1 0,0-1 1,1 1-1,0 0 0,0 0 0,0 0 0,1 0 0,-1 1 0,1-1 1,-1 14-1,1-8 44,2 0 0,-1 0 0,2 1 1,0-1-1,0 0 0,1 0 0,0 0 0,1 0 1,9 22-1,90 226 576,-95-250-2268,0-14-2596,2-18-2830,-4-9-1019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5 324 5894,'-5'2'14189,"10"-2"-13484,33-5-321,17-15 737,10-9-993,8-5 0,0 0-128,-3-2-32,-2 0-288,-13 0-1025,-7 4-609,-16 3-1313,-12 8-449,-7 8-159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0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0 257 3203,'1'-2'11692,"9"-3"-7817,106-39-369,151-80-2165,-124 47 640,-126 72-1405,-16 5-448,3 0 283,-2 1-370,1 0 0,-1-1 0,0 1 0,0 1 0,1-1 0,-1 0 0,0 0-1,0 1 1,0-1 0,0 1 0,-1 0 0,1 0 0,0-1 0,-1 1 0,1 0 0,-1 0-1,3 4 1,21 42 179,-9-8-193,-2 1-1,-2 1 1,-2 0 0,-2 0-1,3 49 1,-8-34-605,-3-33-2022,0-14 392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06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22 13229,'-12'34'6983,"2"0"-4396,2-5-2587,-19 41 1,14-42-232,-1-1-1,-1-1 0,-2-1 0,-24 30 1,39-53-687,2-11-3455,1 3 4129,0 0-1,0 0 0,1-1 1,0 1-1,0 0 0,0 0 0,1 1 1,-1-1-1,1 0 0,4-5 1,44-58-782,-43 60 804,79-96-1469,-72 87 1356,2 2-1,0 0 1,39-22 7827,-54 46-4676,-2 14-2711,0-18 699,-1 16-461,-1-1 1,0 0 0,-2 0-1,0 0 1,-1 0 0,-1-1-1,-11 23 1,-2 0-539,-49 75 0,62-107-336,-19 27 153,8-22-1827,-1-8-3446,9-6-35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06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8104,'0'0'13260,"22"0"-11594,11 0-449,5 5-769,2 1-352,0 1-64,-2 2-32,-6 0-192,-9-4-480,-6-3-738,-7-2-319,-2 0-1795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0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5 204 1345,'-5'4'18930,"20"-4"-17585,18 0 97,4 0-449,6-11-577,5-5-192,2-7-224,3-1-64,-3-8-993,-3-4-929,-4 0-1793,-8 6-4453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15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26 7143,'-1'-2'1022,"1"1"-1,0-1 1,0 1 0,-1-1 0,1 1-1,-1-1 1,1 1 0,-1 0 0,0-1-1,-1-2 1,1 4-862,1-1-1,-1 1 1,0-1-1,0 0 1,1 1-1,-1 0 0,0-1 1,0 1-1,1-1 1,-1 1-1,0 0 1,0 0-1,0-1 1,0 1-1,1 0 1,-1 0-1,0 0 1,-1 0-1,1 0-142,1 0-1,0 0 0,0 0 1,0 0-1,0 0 1,0 0-1,0 0 1,0 0-1,0 0 0,0 0 1,0 0-1,-1 0 1,1 0-1,0 0 0,0 0 1,0 0-1,0 0 1,0 0-1,0 0 0,0 0 1,0 0-1,0 0 1,0 1-1,0-1 1,0 0-1,0 0 0,-1 0 1,1 0-1,0 0 1,0 0-1,0 0 0,0 0 1,0 0-1,0 0 1,0 0-1,0 0 0,0 1 1,0-1-1,0 0 1,0 0-1,0 0 0,0 0 1,0 0-1,0 0 1,0 0-1,0 0 1,0 0-1,0 0 0,0 1 1,0-1-1,0 0 1,0 0-1,0 0 0,0 0 1,0 0-1,1 0 1,-1 0-1,0 0 0,0 0 1,0 2 157,6 15 475,13 29 0,3 9-340,10 87 34,-24-100-1163,24 79-1,-28-108-489,0-3-1520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15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0 234 12011,'4'-9'5628,"10"-1"-6048,-8 8 999,367-148 1962,-368 149-2525,44-18 41,-24 9 209,0 1 0,0 2 0,50-10 0,-73 17-127,0 0 0,1 1 0,-1-1 0,0 1 0,0-1 0,0 1 0,0 0 0,0-1 0,0 1 0,-1 0 0,1 0 0,0 1 0,0-1 0,-1 0 0,1 1 0,0-1 0,-1 1 0,1-1-1,-1 1 1,0-1 0,0 1 0,0 0 0,0 0 0,2 3 0,3 7-73,0 1-1,7 21 1,-10-25 160,7 29-101,0 0-1,-3 0 1,4 58-1,1 4-50,-12-98-351,7 31 1004,0-19-2056,-7-13 1032,1-1-1,-1 1 1,1-1-1,-1 1 1,0-1-1,1 1 1,-1-1 0,1 0-1,-1 1 1,1-1-1,-1 0 1,1 0-1,-1 1 1,1-1-1,-1 0 1,1 0-1,-1 0 1,1 0-1,0 1 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15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93 15278,'-2'3'6663,"14"-3"-6407,31 0-192,12-14 0,5 0 0,-2-4-64,-8 3-416,-10-1-1250,-12 5-1665,-8 4-1441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16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80 13132,'-10'6'9161,"40"-6"-9129,20-9-32,6-4 0,-4 1 0,-6 1-224,-11 0-673,-5-3-672,-10 5-1795,-8 3-2946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16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53 401 11627,'-11'9'2899,"6"-7"-2213,2 1 0,-1 0-1,0 0 1,0 0 0,1 1-1,0-1 1,0 1 0,0 0-1,0 0 1,-3 6 0,6-10-667,1 0 0,-1 0 0,0 1 0,1-1 0,-1 0 0,1 0-1,-1 1 1,0-1 0,1 0 0,-1 0 0,1 0 0,-1 0 0,1 0 0,-1 0 0,1 0 0,-1 0 0,1 0 0,-1 0 0,0 0 0,1 0 0,-1 0 0,1 0 0,-1 0 0,1 0-1,-1-1 1,1 1 0,-1 0 0,0 0 0,1 0 0,0-1 0,82-25 1131,112-50-1,-141 53-998,107-48-12,204-124 0,-286 149-1922,-78 46 1619,0 0-1,0 0 1,0 0-1,-1-1 1,1 1-1,0-1 1,0 1-1,-1 0 1,1-1 0,0 1-1,-1-1 1,1 1-1,-1-1 1,1 0-1,-1 1 1,1-1-1,-1 0 1,1 1 0,-1-1-1,1 0 1,-1-1-1,-1 2-364,0-1 0,-1 1 0,1-1 0,0 1 0,-1 0 0,1-1 0,-1 1 0,1 0 0,-1 0 0,1 0 0,0 0 0,-2 0 0,-38 0-11840</inkml:trace>
  <inkml:trace contextRef="#ctx0" brushRef="#br0" timeOffset="1">93 442 11211,'-17'18'8392,"14"0"-5990,3 2-1057,0 9-544,13 8-225,2 3-415,2 8 31,1-3-160,-3-2-32,3-5-32,-6-11-225,3-9-543,-2-9-994,2-9-672,2 0-2435,3-20-2338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16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0 8488,'-5'5'11016,"2"5"-7107,3 17-4820,1-18 2127,2 33-792,1-1-1,3 0 0,1-1 1,19 56-1,1 6-255,35 212-307,-61-286-93,-2-20-56,1 1-1,0-1 0,0 1 1,1 0-1,0-1 0,4 10 1,-6-18 221,0 0 0,0 0 0,0-1 0,0 1 1,0 0-1,0 0 0,0 0 0,0 0 0,0 0 0,0 0 1,0-1-1,0 1 0,0 0 0,1 0 0,-1 0 1,0 0-1,0 0 0,0 0 0,0 0 0,0 0 0,0 0 1,0-1-1,0 1 0,0 0 0,1 0 0,-1 0 0,0 0 1,0 0-1,0 0 0,0 0 0,0 0 0,0 0 1,1 0-1,-1 0 0,0 0 0,0 0 0,0 0 0,0 0 1,0 0-1,0 0 0,1 0 0,-1 0 0,0 0 0,0 0 1,0 0-1,0 0 0,0 0 0,0 0 0,1 1 1,-1-1-1,0 0 0,0 0 0,0 0 0,0 0 0,0 0 1,0 0-1,0 0 0,2-23-4449,-1-17-839</inkml:trace>
  <inkml:trace contextRef="#ctx0" brushRef="#br0" timeOffset="1">8 291 12364,'-7'0'9865,"32"0"-9705,27-6 64,16-6-63,0-1-161,-5-1-32,-16-4-609,-7 5-1537,-17 4-1986,-8 4-1505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457 0 5701,'-30'21'4637,"-48"41"1,-17 34-1313,-71 116-4111,103-127 1384,56-75-628,6-7-30,0-1 1,-1 0-1,1 0 1,-1 1-1,1-1 1,-1-1-1,0 1 1,-3 3-1,8-22-5214,6-1 3602,1 1 0,1 0 0,26-30 0,-20 26 75,18-25-2263</inkml:trace>
  <inkml:trace contextRef="#ctx0" brushRef="#br0" timeOffset="1">224 213 96,'18'-21'3354,"-4"9"6306,-14 22-7625,-1 5-1352,-1 1 0,-1 0-1,-1-1 1,0 0 0,-8 20 0,5-15-289,1 1 0,-7 36 1,10-31 384,0 47 1,3-67-708,1 0 0,-1 0 0,1 0 0,0 0 0,0 0 0,1 0 0,0 0 0,0 0 0,0 0 0,1-1 0,0 1 0,0-1 0,5 7 0,-5-9-69,-1-1 0,1 1 0,0-1 0,0 0 0,1 0 0,-1 0 0,0 0 0,1-1 0,-1 1 0,1-1 0,-1 0 0,1 0 0,0 0 0,-1-1-1,1 1 1,0-1 0,0 0 0,0 0 0,5-1 0,-1 0-37,0 0-1,0-1 1,0 0 0,-1 0-1,1-1 1,-1 0-1,1 0 1,9-7 0,4-5-170,-1 0 1,-1-1 0,0-1 0,-1-1 0,17-22 0,72-109-6410,-58 76-1090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17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0 109 10634,'0'0'5285,"3"0"-4804,30-7 127,12-9 225,2 0-449,-1 0-352,-6-2-32,-8 2-96,-4 3-1377,-11 6-3140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17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3 630 10186,'-2'0'10313,"22"0"-10217,20-4-96,2-12-64,4-6-993,-6-1-2466,0-6-2627,-3-5-2914</inkml:trace>
  <inkml:trace contextRef="#ctx0" brushRef="#br0" timeOffset="1">369 156 16816,'2'-1'2658,"0"-1"-2462,1 0 0,0 0 0,-1 1 0,1-1 0,0 0 0,0 1-1,0 0 1,0 0 0,1 0 0,5-1 0,10-3 207,113-41 740,93-28-995,-212 71-85,-1 0-1,0 1 0,1 0 1,0 1-1,13 0 0,-26 1-40,0 0-1,0 0 1,1 1 0,-1-1-1,0 0 1,0 1-1,1-1 1,-1 0 0,0 1-1,0-1 1,0 1-1,0-1 1,1 0 0,-1 1-1,0-1 1,0 1 0,0-1-1,0 0 1,0 1-1,0-1 1,0 1 0,0-1-1,0 0 1,0 1-1,0-1 1,-1 1 0,1-1-1,0 5 95,-1 4-54,1 0 1,-2 0 0,0 0-1,0-1 1,0 1 0,-7 14-1,-29 55-37,14-32 8,-16 43-87,-17 36 189,45-103-490,-1 0-1,0-1 1,-24 27 0,19-32-1325,18-16 1460,-1 0 0,1 1 0,-1-1 0,0 1 0,1-1 0,-1 0 1,1 0-1,-1 1 0,0-1 0,1 0 0,-1 0 0,0 0 1,1 0-1,-1 0 0,1 0 0,-1 0 0,0 0 0,1 0 1,-1 0-1,0 0 0,1 0 0,-1 0 0,0 0 0,1-1 1,-1 1-1,1 0 0,-1 0 0,0-1 0,1 1 0,-1-1 1,1 1-1,-1 0 0,0-2 0,-6-13-6704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17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6726,'0'0'11243,"10"0"-9193,31 12-128,11 4-225,3 2-768,3 2-544,0 3-257,0 1-128,2 6-32,-3-3-641,1-5-1217,5-4-2338,-8-15-6021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18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339 1 9993,'-13'13'10699,"1"21"-8874,2 13-896,-3 12 160,-2 7-480,-2 8-385,-8 12-160,-11 9-32,-4 9-32,-5-1 0,-3-8-256,13-20-193,13-23-159,14-28-1058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18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1 12011,'0'0'6871,"0"5"-4805,-2 40-1305,-2 1 0,-2-1 0,-1 0 0,-3-1 0,-23 63 0,-2-15-788,-68 130-1,61-148-201,-13 28-2142,53-133-6138,5 14 7381,1 0 1,1 0-1,1 0 1,12-28-1,12-22-2555</inkml:trace>
  <inkml:trace contextRef="#ctx0" brushRef="#br0" timeOffset="1">210 229 4356,'15'-29'12780,"-11"92"-8339,9 33-2717,-2-24-751,20 224 262,-15-133-874,-16-158-382,4 21-343,-4-25 339,0 0 1,0-1-1,0 1 0,0-1 0,0 1 1,0-1-1,0 1 0,1-1 0,-1 1 1,0 0-1,0-1 0,1 1 0,-1-1 1,0 1-1,1-1 0,-1 0 0,0 1 1,1-1-1,-1 1 0,1-1 1,-1 0-1,1 1 0,-1-1 0,1 0 1,-1 1-1,1-1 0,-1 0 0,1 0 1,-1 1-1,1-1 0,-1 0 0,2 0 1,-2 0-54,1 0 0,-1 0 0,1-1 0,-1 1 0,1 0 0,-1 0 0,1-1 1,-1 1-1,0 0 0,1-1 0,-1 1 0,0 0 0,1-1 0,-1 1 0,0 0 0,1-1 1,-1 1-1,0-1 0,0 1 0,1-1 0,-1 0 0,11-22-2402,10-33 0,-16 42 1632,17-54-4672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19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15375,'-3'1'379,"0"0"1,0 0 0,1-1 0,-1 1-1,0 1 1,1-1 0,-1 0 0,1 1-1,0-1 1,-1 1 0,1 0 0,0-1-1,0 1 1,0 0 0,0 1 0,-2 2 0,-3 5-150,0 1 1,-7 16-1,7-14 240,-7 11-277,2 1 0,0 0 0,2 0-1,1 1 1,1 1 0,1 0-1,2 0 1,0 0 0,-1 43 0,6-68-194,0-2-1,0 0 0,0 0 0,0 0 0,0 0-1,0 0 1,0 1 0,0-1 0,0 0-1,0 0 1,0 0 0,0 0 0,0 0 0,0 0-1,1 0 1,-1 1 0,0-1 0,0 0 0,0 0-1,0 0 1,0 0 0,0 0 0,0 0-1,0 0 1,0 0 0,1 0 0,-1 0 0,0 0-1,0 0 1,0 1 0,0-1 0,0 0-1,0 0 1,1 0 0,-1 0 0,0 0 0,0 0-1,0 0 1,0 0 0,0 0 0,0 0-1,1 0 1,-1-1 0,0 1 0,0 0 0,0 0-1,0 0 1,0 0 0,0 0 0,0 0 0,1 0-1,-1 0 1,0 0 0,0 0 0,0 0-1,2 0-29,8-1-15,0 0 1,0 0-1,-1-1 1,1 0-1,-1-1 1,1 0-1,-1-1 1,0 1-1,17-11 1,-4 0-43,-1-1 0,34-30 0,-14-5-156,-41 62 736,-1 9-228,-1-1 0,-1 1 0,-10 32-1,-4 26-101,15-56-212,3-23 39,-1 1 1,0 0-1,0-1 1,0 1-1,1-1 1,-1 1-1,0 0 1,0-1-1,1 1 1,-1-1 0,0 1-1,1-1 1,-1 1-1,1-1 1,-1 1-1,1-1 1,-1 0-1,1 1 1,-1-1-1,1 0 1,-1 1-1,1-1 1,0 0-1,-1 0 1,1 1 0,-1-1-1,1 0 1,0 0-1,0 0 1,14 2-224,-1-1 0,1 0 0,-1-1 0,20-2 0,-30 0 112,0 0 0,0 0-1,0 0 1,-1 0 0,1 0 0,-1-1-1,1 1 1,-1-1 0,0 0-1,0 0 1,0-1 0,0 1 0,-1 0-1,3-6 1,5-4-505,-21 44 751,-38 42-54,31-48-255,-23 43-1,40-62-2333,4-6 1052,11-9 384,17-19-2807,-13 11-1010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19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1 8392,'-46'91'6617,"4"1"-4628,-54 105-543,82-174-793,8-15-25,0 1-1,-7 17 1,20-45 146,7 0-750,1 1 0,0 1 0,31-27 0,59-38 35,-99 78 62,-1 0 1,1 1-1,-1-1 0,1 1 1,0 1-1,0-1 0,1 1 1,8-2-1,-13 3-68,0 1 0,-1 0-1,1 0 1,0 0 0,0 0-1,0 0 1,-1 1 0,1-1 0,0 0-1,0 1 1,-1-1 0,1 1-1,0 0 1,-1-1 0,1 1 0,-1 0-1,1 0 1,-1 0 0,1 0-1,-1 1 1,0-1 0,1 0 0,-1 0-1,0 1 1,0-1 0,0 1-1,0-1 1,0 1 0,0 0 0,0-1-1,-1 1 1,1 0 0,-1-1-1,1 1 1,-1 0 0,1 2 0,2 10 6,-1 1 0,0-1 0,-1 1 0,0-1 0,-1 1 0,-1 0 1,0-1-1,-1 1 0,-1-1 0,-9 28 0,-4 3-50,-3-1 0,-24 43 0,16-36-19,11-19-537,-2-1 0,-1-1-1,-27 32 1,37-54-1234,5-11-1288,3-19-2292,1 15 5130,0-34-3756,0-7-434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20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51 897,'0'-29'4695,"0"8"7981,4 21-10407,4 2-1766,-1-1 0,1 1 0,0 0 0,-1 1 0,0 0 0,10 5 0,45 28 632,-33-19-859,20 12-358,2-2-1,0-3 0,2-2 0,0-3 1,104 25-1,53-14-6366,-113-24-2882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20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465 30 5125,'0'-1'255,"-3"-19"6152,3 19-6051,-1 0 0,1 1 0,-1-1 0,1 1-1,-1-1 1,1 1 0,-1-1 0,1 1 0,-1-1-1,0 1 1,1-1 0,-1 1 0,1 0 0,-1-1 0,0 1-1,0 0 1,1 0 0,-1-1 0,0 1 0,1 0-1,-1 0 1,0 0 0,0 0 0,1 0 0,-3 0 0,3 1-239,-1 0 1,0 0-1,0-1 0,0 1 1,1 0-1,-1 0 1,1 0-1,-1 0 1,0 0-1,1 0 1,0 0-1,-1 0 1,1 0-1,-1 0 1,1 1-1,0-1 1,0 0-1,0 0 1,0 0-1,0 0 0,0 2 1,-1 3 212,1-2-260,-25 139 1474,18-114-1446,-1 0 1,-2-1-1,-13 28 1,-7 3-302,-57 83 1,-48 45-2490,122-170 2302,-5 7-920,-37 39-1,43-53 472,12-10 761,0 0 0,-1 0 0,1 1-1,0-1 1,0 0 0,0 0 0,0 0 0,-1 0 0,1 0-1,0 1 1,0-1 0,0 0 0,-1 0 0,1 0-1,0 0 1,0 0 0,0 0 0,-1 0 0,1 0 0,0 0-1,0 0 1,-1 0 0,1 0 0,0 0 0,0 0 0,-1 0-1,1 0 1,0 0 0,0 0 0,0 0 0,-1 0-1,1 0 1,0 0 0,0-1 0,0 1 0,-1 0 0,1 0-1,0 0 1,0 0 0,0 0 0,0-1 0,-1 1 0,1 0-1,0 0 1,0 0 0,0-1 0,0 1 0,0 0 0,0 0-1,0 0 1,-1-1 0,1 1 0,0 0 0,-1-29-5458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20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9769,'27'-2'5029,"6"2"-577,4 0-2242,6 0-416,2 13-577,3 5-224,15-4-544,7 0-321,10-8-96,0-3-32,-4-3 0,-11 0-96,-10-9-449,-12-9-928,-18-1-1026,-13 4-992,-12 3-1698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469 0 17168,'-10'16'2563,"-7"11"-834,-8 7-1697,-8 7-32,-9 2-704,-4 0-353,-1-7-1025,2-5-577,4-13-1441,9-6-128</inkml:trace>
  <inkml:trace contextRef="#ctx0" brushRef="#br0" timeOffset="1">3 305 7143,'-3'0'12620,"3"5"-11051,23 6-512,15 2 64,2 1-320,2-3 32,3 5-705,-2 0 128,0-3-256,2 1-64,0-5-32,3-2-2018,7-5-1345,3-2-7143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21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3 231 17969,'-3'4'4100,"3"-1"-2723,20-3-1377,28 0 0,20-14 32,7-13-32,0-5-32,-2-4-160,-10-4-1410,-13 1-576,-13 10-2274,-16 9-1986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21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0 293 10346,'0'1'9004,"7"-1"-7503,17-2-2018,13-9 1022,-1-1 0,56-28 0,-52 22-264,208-106 823,-83 38-1861,-195 109-139,2 1 0,-36 39 0,41-35 1131,1 1 0,0 1 1,3 0-1,0 2 0,2 0 0,2 1 0,1 1 0,-14 50 0,24-72 5,1 0 0,1 1-1,0-1 1,1 1-1,0-1 1,0 1-1,4 23 1,-3-36-212,0 1 1,1 0-1,-1-1 1,1 1 0,-1 0-1,1-1 1,-1 1 0,1 0-1,-1-1 1,1 1-1,-1-1 1,1 1 0,0-1-1,-1 0 1,1 1-1,0-1 1,-1 0 0,1 1-1,0-1 1,-1 0-1,1 0 1,0 1 0,0-1-1,-1 0 1,1 0-1,0 0 1,0 0 0,0 0-1,-1 0 1,2-1-1,2 1-51,-1 0 0,0-1 0,1 1 0,-1-1 0,0 0-1,6-2 1,9-9-156,-1 0 0,0 0-1,0-2 1,-2 0-1,28-32 1,-19 21-2,35-44-347,-37 41 401,39-36 0,-60 63 273,0 1 18,0 0-1,1 0 1,-1 1-1,0-1 0,0 1 1,0-1-1,0 1 1,0-1-1,0 1 1,0 0-1,0-1 0,0 1 1,0 0-1,0 0 1,0 0-1,0 0 0,0 0 1,-1 0-1,2 1 1,13 26 272,-7-14-47,26 46 628,-18-31-635,1-1 1,1 0 0,1-2-1,1 0 1,28 27-1,-46-51-441,0 0-1,0-1 0,1 1 1,-1 0-1,1-1 1,-1 0-1,1 0 0,0 1 1,-1-1-1,1-1 0,0 1 1,0 0-1,-1-1 1,1 1-1,0-1 0,4 0 1,-3-1-440,0 1 0,0-1-1,-1 0 1,1 0 0,0 0 0,-1 0 0,1-1 0,-1 0 0,0 1 0,1-1 0,-1-1 0,4-2 0,28-30-9444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23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11 188 3651,'-10'2'16176,"17"-2"-14799,23-7-448,6-6-320,14-3-417,12-2-128,6-7-32,0 2 0,-8-4-32,-12 2-577,-16 3-2113,-12 8-3652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23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15567,'-12'27'3779,"7"7"-2497,0 4-322,5 5-255,0 0-128,0 2-321,0 0-256,0 7-96,2-2-481,8-1-448,-5-3-416,0-3-1346,0-10-1889,-5-10-3396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24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1 452 12972,'0'0'6759,"25"-4"-6087,22-16 866,26-12-385,22-6-513,8-3-351,-2 3-193,-16 1-96,-17 6-32,-16 4-32,-9 0-833,-10 4-1153,-11 5-1858,-7 2-3235</inkml:trace>
  <inkml:trace contextRef="#ctx0" brushRef="#br0" timeOffset="1">532 1 14894,'-27'38'4741,"2"5"-2948,0 11-704,-3 7 0,-2 7-384,-5 6-289,-5 5-223,-5 10-129,2-1-64,0-7 0,6-9-193,2-11-223,9-18-609,11-18-544,5-14-545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24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0 180 9961,'7'-1'950,"98"-31"8514,131-54-8379,-197 69-1048,-5 1-21,40-11 1,-85 32 59,0 1-1,1 1 1,-18 14 0,6-5-64,19-14-5,1 0 0,-1 0 0,0 1-1,1-1 1,-1 1 0,1 0 0,-1 0 0,1 0 0,0 0 0,1 0 0,-1 0 0,0 0 0,1 1 0,0-1 0,0 1 0,-1 4 0,0 2 51,2-1 1,-1 1 0,1 0-1,3 17 1,-2-21-56,0 0 0,1 0 0,0 0 0,0 0 0,0 0 1,1-1-1,0 1 0,0-1 0,0 1 0,1-1 0,0 0 0,6 6 1,8 7 1,35 26 1,-39-33 6,23 18-2,-10-8 65,-1 0 0,32 34 1,-51-48-61,-2 0 0,1 0 0,-1 1 0,0-1 1,0 1-1,-1 0 0,0 0 0,0 1 0,-1-1 0,0 1 1,-1 0-1,0 0 0,1 15 0,-2-11-78,0 1-1,-3 22 1,1-32 10,0 0 1,0 1-1,0-1 0,0 0 1,-1 0-1,0 0 0,0 0 1,0 0-1,0 0 0,0 0 1,-5 5-1,-4 2-143,0 0 1,0 0-1,-1-1 0,-1 0 0,1-1 1,-2-1-1,1 0 0,-1-1 0,0 0 1,-1-1-1,1-1 0,-1 0 0,0-1 1,-1 0-1,1-2 0,0 0 1,-24 1-1,37-3 202,1-1 1,0 1-1,-1 0 1,1 0-1,0-1 1,0 1-1,-1-1 0,1 1 1,0-1-1,0 0 1,0 1-1,0-1 1,0 0-1,0 0 1,0 0-1,0 1 1,0-1-1,0 0 1,0 0-1,0-1 1,1 1-1,-1 0 0,0 0 1,1 0-1,-1 0 1,1-1-1,0 1 1,-1 0-1,1 0 1,0-1-1,-1 1 1,1-2-1,-1-8 226,0 0 0,1 1 1,1-14-1,0 5 403,-1 19-618,-1-7 63,1 1 1,0 0 0,0-1 0,1 1 0,-1 0 0,1 0-1,1-1 1,-1 1 0,1 0 0,0 0 0,1 0 0,-1 1-1,7-10 1,98-128-489,-23 34-4207,-44 50-382,0 1-1655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25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10250,'-2'4'6997,"1"8"-6051,1-6-86,-3 114 798,-19 202-183,20-307-1606,-1-1-1,-8 22 1,10-33-92,0 1-1,0-1 1,-1 1 0,1-1 0,-1 0-1,0 0 1,0 0 0,-1 0 0,1 0-1,0 0 1,-1 0 0,0-1 0,0 1-1,1-1 1,-6 3 0,8-5 183,-1 0 0,1 0 1,0 0-1,-1 0 0,1 0 1,-1 0-1,1 0 0,-1 0 0,1 0 1,-1 0-1,1 0 0,0 0 0,-1 0 1,1 0-1,-1-1 0,1 1 1,-1 0-1,1 0 0,0 0 0,-1-1 1,1 1-1,0 0 0,-1-1 1,1 1-1,0 0 0,-1-1 0,1 1 1,0 0-1,0-1 0,-1 1 0,1-1 1,0 1-1,0 0 0,0-1 1,0 1-1,-1-1 0,1 1 0,0-1 1,0 1-1,0 0 0,0-1 1,0 1-1,0-1 0,0 1 0,0-1 1,1 0-1,-2-27 328,1 23-417,0-7 340,0 0 0,1-1-1,3-14 1,-3 22-40,1-1-1,0 1 0,0-1 0,1 1 1,-1 0-1,1 0 0,0 0 1,0 0-1,5-4 0,20-20 471,1 2-1,1 1 1,45-31 0,-53 41-519,1-2 18,2 1 0,-1 1 0,2 2 0,37-17 0,-62 31-84,-1 0 1,1 0 0,-1 0-1,1 0 1,-1 0 0,1 0 0,-1 0-1,1 0 1,-1 0 0,1 0-1,-1 0 1,1 0 0,-1 0 0,1 0-1,-1 1 1,0-1 0,1 0 0,-1 0-1,1 1 1,-1-1 0,1 0-1,-1 1 1,0-1 0,1 0 0,-1 1-1,0-1 1,1 0 0,-1 1-1,0-1 1,0 1 0,1-1 0,-1 1-1,0-1 1,0 0 0,0 1-1,0-1 1,1 1 0,-1-1 0,0 1-1,0-1 1,0 1 0,0-1-1,0 1 1,0 0 0,0 30-164,0-22 320,0 24-147,1-3-15,-2-1-1,0 0 0,-10 47 0,-9-8-149,-57 131 1,56-148 55,-118 268-96,135-311-285,-8 25 1122,8-12-6316,4-29 3466,-1 0-1,0 0 0,-3-13 0,-7-20-3660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25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4580,'0'0'9609,"3"12"-5957,30 10-865,14 5-1026,11 3-576,5 3 0,7 10-384,0 0-192,0 2-65,-4 3-223,-6-8-257,-8-3-64,-6-8 0,-6-11-513,-8-14-960,-2-4-1826,-2 0-4196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29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17 3812,'-22'-16'23472,"22"25"-23173,-18 383 201,0-1-524,18-324 202,0-53-3591,0 0-3698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30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18353,'0'18'2307,"0"3"-1090,10 4 192,-3-5-480,1-2-417,-1 0-127,3 5-65,0 4-256,-2 0-64,2 2 0,-2 0-224,2-8-993,-3-3-1346,6-7-2145,-3-6-3620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17777,'41'0'3697,"86"2"-1422,-111 0-2271,-1 0 0,1 1 0,-1 0 0,0 1 0,0 1 0,18 8 0,-30-12 19,0 1 0,-1-1 0,0 0 0,1 1 1,-1 0-1,0 0 0,0-1 0,0 1 0,0 1 0,0-1 0,0 0 0,0 0 0,-1 1 0,1-1 0,-1 1 0,0-1 0,0 1 0,1 2 1,0 3 110,-1-1 0,0 1 1,-1 0-1,1 0 1,-2 8-1,1 3-60,-4 24 90,-1 0 0,-2-1 0,-1 1 0,-17 45 1,9-29-185,-9 25-1435,-37 81 0,56-141-3691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2:41:12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568 1 1858,'-6'0'14389,"-21"0"-7878,22 1-6449,0 1 1,1-1 0,-1 1 0,0 0 0,0 0-1,1 1 1,-1-1 0,1 1 0,0 0 0,0 0-1,-7 7 1,-4 2-21,-7 4-31,-191 153 370,189-147-366,1 1 0,0 2 0,2 0 0,1 2 0,1 0-1,-18 33 1,28-39 10,0-1 0,2 1 0,0 1 0,2-1 0,0 1 0,-2 26-1,0 132 256,7-153-258,1 1-1,2 0 0,0-1 1,10 34-1,-7-42-15,0-1 0,2 1 0,0-1 0,0-1 0,2 0 1,21 30-1,-12-25-8,0 0 0,1-1-1,1-1 1,1-1 0,1 0 0,1-2 0,0-1 0,51 25 0,-42-27 6,1 0 0,0-3 1,1 0-1,0-3 0,1 0 0,65 4 0,-35-9 81,75-6 0,-108 0-81,-1-2 1,1-1-1,-1-1 1,40-15 0,-25 3-5,-1-2 0,-1-1 0,-1-3 0,-1-2 0,-2-1 0,0-3 0,-2-1 0,-2-1 0,0-2 0,-3-2 0,42-57 0,-68 82 15,1-1 0,-2 0 0,0-1 0,0 1 0,-1-2 0,-1 1 0,0 0 0,3-19 0,-7 22 14,1-1-1,-1 1 1,-1 0-1,0 0 1,-1 0 0,0-1-1,0 1 1,-2 0-1,1 0 1,-1 1-1,-1-1 1,-4-10 0,-5-6 6,-2 2 0,-1-1 0,-33-41 0,-71-59 33,99 107-75,-1 0 0,0 2 0,-1 1-1,-1 1 1,-1 1 0,0 1 0,-1 1 0,0 1 0,-1 1 0,0 2 0,0 1-1,-1 1 1,0 1 0,-29-1 0,-41 0-580,-105 9 0,142 5-1230,22 0-2689,30-6 2682,-7 1-6343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30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18 177 19026,'-4'3'687,"3"-3"-557,0 0-1,0 1 0,1-1 1,-1 1-1,0 0 1,0-1-1,0 1 0,1 0 1,-1-1-1,0 1 1,1 0-1,-1 0 0,0 0 1,1 0-1,-1-1 0,1 1 1,-1 2-1,1-2 208,2-2-310,-1 1 0,1-1 0,0 1 0,0-1 0,-1 1 0,1-1 0,-1 0 1,1 0-1,-1 0 0,1 0 0,-1 0 0,1 0 0,1-3 0,5-3 138,20-14 520,94-67 414,-105 77-1084,1 1 0,0 1 0,0 1 0,1 0 0,28-7 0,-42 14-7,-1 0 1,1 0-1,0 1 1,-1-1-1,1 1 1,0 0-1,5 1 1,-9-1-5,0 0 0,0 1 0,0-1-1,1 0 1,-1 1 0,0-1 0,0 1 0,0-1 0,0 1 0,0 0 0,0-1 0,0 1 0,0 0 0,0 0-1,0 0 1,-1 0 0,1 0 0,0 0 0,0 0 0,-1 0 0,1 0 0,-1 0 0,1 0 0,-1 0 0,1 0 0,-1 1-1,0-1 1,1 2 0,1 15-22,0 1-1,-2-1 1,0 0-1,-1 1 1,0-1-1,-2 0 0,-7 31 1,-7 4 17,-27 61 1,5-13 32,22-45 2242,24-56-2338,35-1-9,52-8 1,-1-9-6504,-60 10-225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9:31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15663,'-5'0'9000,"23"2"-8231,-1 10-192,3 1-161,-2 5-256,0 0-128,-3-2-32,0 0-448,-3-7-1186,8-2-2177,3-3-5606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40:43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546 0 7271,'-31'6'19051,"24"-5"-17769,-2-1-3491,-6 2 2217,0 1 0,1 0 0,-1 0-1,1 1 1,-1 1 0,1 1 0,1 0 0,-23 13 0,-99 76-471,110-76 385,3-2 22,1 0-1,1 1 1,0 1 0,-16 21 0,28-29 38,1 0 1,0 0-1,0 0 0,1 1 1,0 0-1,1 0 0,1 0 1,0 1-1,1 0 0,-3 18 1,5-29 15,-1 15-8,0 0 0,1 30 0,2-43 6,-1 0 0,0 1 0,1-1 0,0 0 0,0 0 0,0 0-1,1 0 1,-1 0 0,1 0 0,0-1 0,0 1 0,0 0 0,1-1 0,-1 0 0,1 1-1,5 4 1,2-1-5,1 0 0,0 0 0,0-1 0,0 0 0,1-1 0,0 0 0,0-1 0,0-1-1,1 0 1,19 3 0,15-2 12,71-1 0,-84-3 1,6-1 8,1-1 1,-1-2 0,0-2-1,62-16 1,-82 16-20,0-1 0,-1 0 1,0-2-1,0 0 0,-1-1 1,0-1-1,-1-1 0,0 0 0,-1-1 1,26-27-1,-33 30-28,-1-1 0,0 0 0,0-1 1,-1 0-1,-1 0 0,0-1 0,-1 0 0,0 1 0,-1-2 0,0 1 1,-1-1-1,0 1 0,-2-1 0,1 0 0,-2 0 0,-1-26 0,0 35 26,0-1-1,-1 0 1,1 1-1,-1 0 1,0-1-1,0 1 0,-1 0 1,0 0-1,0 0 1,0 0-1,0 1 1,-1-1-1,0 1 0,0 0 1,0 0-1,0 0 1,-6-3-1,-7-5 9,-1 1 0,0 0 0,-26-10 0,11 7-142,-1 1-1,-1 2 1,1 1-1,-1 1 1,-1 3-1,0 1 1,-71-2-1,99 7 59,1 0-93,-1 0 0,0 0 0,0 1 0,-12 3 0,17-3-90,0 0 0,1 0 1,-1 0-1,1 1 1,0-1-1,-1 1 0,1-1 1,0 1-1,0 0 1,0 0-1,0 0 0,0 0 1,0 0-1,0 1 0,1-1 1,-2 3-1,-8 17-4910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40:48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542 206 641,'-5'-5'18944,"-6"3"-14562,-15 3-7563,22 0 4709,-10 1-1518,0 1 0,0 1-1,1 0 1,-1 1 0,1 0-1,0 1 1,-13 8 0,-85 59-13,90-58 4,1 1 0,1 1 1,1 1-1,0 1 0,-19 26 0,27-32 2,2 1 0,0 0 0,0 0 0,1 1 0,1 0 0,1 0 0,0 1 0,1-1 0,-4 25 1,5-14 13,1-1 0,1 1 1,4 41-1,-2-57-15,0 0-1,1-1 1,0 1 0,1-1-1,0 0 1,1 0-1,0 0 1,0 0 0,1 0-1,0-1 1,0 0 0,10 12-1,-2-8-3,0 0-1,1-1 0,0 0 1,1-2-1,0 1 1,1-2-1,-1 0 0,2-1 1,-1 0-1,20 4 1,12 2 8,1-3 0,71 5 0,28-5 52,1-6 0,191-20 0,293-82-88,-537 77 2,173-62-1,-218 63 14,0-3 0,-2-2-1,0-3 1,78-57-1,-108 69 17,0 0-1,24-27 1,-38 38 2,0 0 1,-1-1 0,0 0-1,0 1 1,-1-1 0,0-1 0,0 1-1,0 0 1,-1-1 0,0 0 0,0 1-1,0-1 1,0-9 0,-2 11 16,-1 1 0,1 0 0,-1 0 0,0 0 0,0 0 0,0 0 0,-1 0 0,0 0 1,1 0-1,-1 1 0,-1-1 0,1 0 0,0 1 0,-1 0 0,0 0 0,1 0 0,-1 0 0,-1 0 1,-3-3-1,-10-7 24,-1 2 1,-31-17 0,34 20-58,-114-61 13,-255-94-1,304 137 3,0 3-1,-2 4 0,0 4 0,-151-9 0,38 19-13,-1 8-1,-237 36 1,144 16-7,221-38-361,1 4 0,-74 34 0,139-54-965,16-1-5184,17 0 1404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41:40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25 5221,'-24'37'9058,"-13"13"-5832,36-50-3081,-1 1 1,1-1 0,-1 1-1,1-1 1,0 0-1,-1 1 1,1-1 0,-1 0-1,1 0 1,-1 0 0,1 0-1,-1-1 1,-1 1 0,-1-1 655,1 2-686,1-1 0,0 1 1,0-1-1,0 1 1,0 0-1,0 0 0,0 0 1,0 0-1,0 0 1,0 0-1,0 1 1,1-1-1,-1 1 0,0-1 1,1 1-1,-1 0 1,1-1-1,-2 4 0,-24 40-10,23-36 27,-3 5-88,1 0 1,1 1 0,0 0 0,1 0 0,0 1 0,-1 17-1,2-1 53,3 63 0,0-88-91,0-1 1,1 0 0,0 0 0,0 0 0,1 0-1,0-1 1,0 1 0,0 0 0,0-1 0,1 1-1,0-1 1,0 0 0,1 0 0,-1 0 0,1 0-1,0 0 1,1-1 0,6 6 0,-3-5-9,0 0 0,0 0 0,0-1 0,1 0 1,0 0-1,0-1 0,0-1 0,0 1 0,0-1 0,1-1 0,12 1 0,-4 0-4,1-1-1,-1 0 0,0-2 0,1 0 0,-1-1 0,0-1 0,0-1 0,0 0 0,27-12 0,-15 3 0,-1-2 1,-1-1-1,-1-1 1,49-40-1,-65 48-41,-1 0 1,-1-1-1,0 0 1,0 0-1,-1-1 0,0 0 1,-1 0-1,0-1 0,-1 0 1,0 0-1,-1 0 1,-1-1-1,0 0 0,4-22 1,-6 19 6,0-1 1,-2 1-1,0-1 0,-3-23 1,2 34 35,0 0 0,-1 1 1,1-1-1,-1 0 0,0 1 1,-1 0-1,1-1 0,-1 1 1,0 0-1,0 0 0,-1 1 1,1-1-1,-1 1 0,0 0 1,-8-7-1,1 3 5,-1 1 0,1 1 0,-1 0 0,0 1 0,0 0 0,-1 0 0,0 2 0,1-1 0,-22-1 0,-10 1 0,-66 1 0,75 4 0,21-2-3,-1 2 1,0 0-1,0 1 0,1 0 1,-18 6-1,23-5-8,1 0 0,0 1-1,0 0 1,0 0 0,1 1 0,0 0 0,0 0-1,0 1 1,-12 12 0,10-8-151,1-1-1,0 2 1,1-1 0,0 1-1,-9 19 1,13-22-573,0 0-1,0 0 1,1 1-1,0-1 1,-1 12 0,2 5-5090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41:41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1318 46 5029,'4'1'847,"3"3"232,-5 2 2541,-24-7-417,11 1-2793,-240-11 4752,194 12-4724,-1 2 1,-85 16-1,58-1-345,2 3-1,-100 41 1,145-47-102,1 2 1,0 2 0,2 2-1,0 0 1,1 3-1,-58 52 1,78-62 29,1 0-1,1 1 1,0 0 0,1 1 0,0 1 0,2 0-1,-15 33 1,19-36 0,0 1-1,1 0 0,1 0 0,0 1 1,1-1-1,1 0 0,0 1 1,1-1-1,1 1 0,3 18 0,-2-25-15,0 0 0,1-1 0,0 1 0,0-1 0,1 0 0,0 0 0,1 0 0,-1-1 0,1 1 0,1-1 0,-1-1 0,1 1 0,1-1 0,-1 0 0,1 0-1,0 0 1,10 5 0,1 0-1,1-1 1,0-1-1,1-1 0,0 0 0,0-1 0,28 5 0,5-3 9,0-1-1,58 0 1,112-9 21,-192 1-37,86-6-21,-1-5-1,0-5 1,-2-4-1,143-46 1,-204 49 7,52-23 0,-88 33 15,-1-2 1,0 0 0,0-1 0,-1 0-1,0-1 1,24-25 0,-33 29 1,-1 1 1,1-1 0,-2 0-1,1-1 1,-1 1-1,0-1 1,0 0 0,-1 0-1,0 0 1,-1-1-1,0 1 1,0-1 0,-1 1-1,0-1 1,0 1 0,-1-1-1,0 0 1,-2-11-1,0 6 20,-1 0 0,0 1 0,-1-1 0,0 1-1,-1 0 1,-1 0 0,0 0 0,-1 1 0,0 0 0,-14-17-1,1 5 6,-2 0-1,0 2 0,-2 0 0,0 2 1,-47-30-1,34 28-3,-1 2-1,-1 1 1,-70-23 0,37 22-70,-1 3 0,-1 3 0,0 3 0,-120-1 0,139 11-175,0 3 0,0 2 0,-100 20-1,124-16-269,2 0-1,-1 3 0,1 0 1,1 2-1,0 0 0,1 2 1,0 2-1,-32 25 0,35-21-1189,-23 24 0,-10 21-3580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44:21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1803 67 7303,'-50'-17'7514,"-3"5"-3835,-104-9-2553,113 16-275,-31-2-291,0 3 1,-143 11-1,172-1-407,0 3 0,-51 16 1,-85 38 27,103-33-118,1 3 1,-132 78-1,177-90 13,1 2 0,1 1 1,1 1-1,2 1 0,0 2 0,2 1 0,1 1 0,-30 46 0,40-52-56,1 2-1,1 0 0,2 0 0,0 1 0,2 1 1,0 0-1,2 0 0,2 0 0,-5 48 1,10-65-25,0 1 1,0-1-1,1 1 1,0-1 0,1 0-1,0 1 1,1-1 0,0 0-1,1-1 1,8 19 0,-4-16-6,1 0 0,0 0 0,1-1-1,0 0 1,1 0 0,0-2 0,18 14 0,14 9-12,2-2-1,1-3 1,2-1-1,56 23 0,-21-17-38,153 40 1,-139-52-58,1-5 1,0-3-1,151-2 1,-189-11 39,1-3 1,60-11-1,-81 7 18,0-3-1,-1-1 0,74-31 1,-64 19-20,-2-2 0,77-52-1,-107 65 54,0-1 0,-2 0 0,0-1 0,0-1 0,-1 0-1,-1-1 1,-1-1 0,0 0 0,-1 0 0,10-23 0,-16 29 26,-1 0 1,-1-1 0,0 0 0,0 0 0,-1 1 0,-1-2 0,0 1 0,0 0 0,-1 0 0,-1 0 0,0 0 0,-4-19 0,0 15 22,0-1 0,-1 1 0,-1 1 0,0-1 0,-1 1 0,0 1 0,-2-1 0,-14-17 0,-17-15 34,-2 1 0,-2 3 1,-2 1-1,-1 2 0,-65-39 0,18 21-24,-2 4 0,-111-43-1,170 81-283,1 2 0,-2 2 0,-40-7-1,78 19-141,-9-3-24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44:21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2 13164,'-1'0'457,"0"0"0,0-1-1,-1 1 1,1 0 0,0 0-1,0 0 1,0 0 0,0 0-1,0 0 1,-1 0-1,1 0 1,0 0 0,0 0-1,0 1 1,0-1 0,0 0-1,0 1 1,0-1 0,-2 2-1,1 0-172,1 0 1,-1-1-1,1 1 0,0 1 0,-1-1 0,1 0 1,0 0-1,-1 3 0,0 2-604,-51 97 864,-77 116-1,28-51-349,94-156-328,5-9-52,0-1 1,1 1-1,0 1 0,0-1 0,0 0 0,0 0 1,0 1-1,1-1 0,0 1 0,-1 6 0,11-15-6890,0 1 3780,21-11-7440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44:22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18674,'0'4'4580,"0"-1"-3043,0 8-640,0 5-512,2 4-257,11 9-128,-1 1-64,6-3-481,-1 2-992,1-4-1282,2-3-2402,-5-1-7207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44:23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1505 87 13229,'-4'-4'382,"0"0"0,0 0 1,-1 0-1,1 1 0,-1 0 1,0 0-1,0 0 0,0 1 1,-1-1-1,1 1 1,0 0-1,-1 1 0,0-1 1,-5 0-1,-12-4 321,-23-5-330,-1 1-1,0 2 1,0 3 0,-1 2 0,1 1 0,-76 8 0,83-1-196,1 1 1,-70 22-1,-72 37 1,126-42-192,0 2 0,2 3 0,-88 60-1,114-67 12,1 0-1,0 2 0,2 1 0,0 1 1,2 1-1,1 1 0,1 1 0,-17 32 0,20-26-12,2 0 0,2 1 0,1 0 0,2 1 0,1 0 0,2 1 0,1 0 0,2 0 0,1 46 0,3-56 0,0 0 0,2-1 0,1 1 0,2 0 0,11 41 0,-9-49-2,0-1 0,2 1-1,0-1 1,0-1-1,2 0 1,0 0-1,1-1 1,17 18 0,-5-11 4,1-1 0,1 0 1,1-2-1,0-1 0,2-1 1,0-2-1,1-1 0,48 18 1,-6-9-7,1-3 1,126 19-1,-51-22-96,1-6 1,166-9-1,-259-5 37,0-3 0,0-1 0,76-21 0,-98 18 51,0-3 0,0 0 0,-1-2 0,-1-2 0,0-1 0,41-29 0,-32 14 47,-2-3 0,-1-1 1,-2-1-1,-2-2 0,-1-2 1,-2 0-1,44-80 0,-60 94 1,-2-1 0,0 0 0,-2-1-1,0 0 1,-3-1 0,0 0 0,-2-1-1,-1 0 1,1-39 0,-6 53 5,0 0 0,-1-1-1,-1 1 1,-1 0 0,0 0 0,-1 1 0,-12-32 0,5 24 18,-1 1 1,-1 0-1,-1 1 1,-26-31-1,12 18 23,-3 2-1,0 2 1,-2 1-1,-1 1 1,-2 2-1,0 1 1,-61-31-1,51 34-14,-1 2 0,-1 3 0,-1 1 0,0 3 0,-1 2 0,-64-8 0,-157 9 165,242 11-181,22 0-83,-38 3 176,44-3-177,-1 0 0,0 1-1,0-1 1,0 1 0,1 0 0,-1-1 0,0 1 0,1 0 0,-1 0 0,1 0 0,-1 0 0,1 1 0,-1-1-1,1 0 1,0 0 0,-1 1 0,1-1 0,0 1 0,-1 1 0,1-2-211,1 0 0,0 0 0,0-1 0,-1 1 1,1 0-1,0 0 0,0-1 0,0 1 0,0 0 0,0 0 0,0-1 0,0 1 1,0 0-1,0 0 0,0-1 0,0 1 0,0 0 0,1 0 0,-1-1 0,0 1 1,0 0-1,1 0 0,-1-1 0,1 2 0,16 4-7475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2:42:28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99 11659,'5'-13'2883,"-10"13"-2563,3 0 481,2 0-769,0 25-224,0-115-1506,-15 70-10505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44:23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36 9353,'-11'-16'4659,"10"16"-4544,1-1 1,0 1 0,-1-1-1,1 1 1,0-1-1,-1 1 1,1-1 0,0 0-1,0 1 1,0-1-1,-1 0 1,1 1-1,0-1 1,0 0 0,0 1-1,0-1 1,0 0-1,0 1 1,1-1 0,-1 1-1,0-1 1,0 0-1,0 1 1,0-1 0,1 0-1,-1 1 1,1-2-1,0 2 11,1-1-1,-1 1 0,1 0 1,-1 0-1,1-1 1,-1 1-1,1 0 0,-1 0 1,1 0-1,-1 0 0,1 1 1,1-1-1,5 1 231,5 0-145,0 1 0,-1 0 0,1 1 0,-1 0 0,0 1 0,0 0 0,0 1 0,-1 0 0,1 1-1,-1 1 1,0-1 0,-1 2 0,13 10 0,-2 0 3,-1 1-1,-1 1 0,0 0 1,-2 2-1,18 28 1,-31-45-199,-1 0 1,0 1 0,-1-1 0,1 1 0,-1 0 0,-1 0-1,1 0 1,-1 0 0,1 6 0,-1-8-8,-1 0 1,0-1-1,-1 1 0,1-1 1,0 1-1,-1-1 1,0 1-1,0-1 1,0 1-1,0-1 0,-1 0 1,1 0-1,-1 0 1,0 1-1,0-2 0,0 1 1,-4 4-1,-6 5-10,-1-1 0,0-1 0,0 0 0,-1 0-1,-25 11 1,-83 31-22,85-40 1668,37-12-1644,0 0 0,0 1 1,0-1-1,0 0 0,0 1 0,0-1 0,1 0 1,-1 1-1,0-1 0,0 0 0,0 0 0,0 1 1,1-1-1,-1 0 0,0 0 0,0 1 0,1-1 1,-1 0-1,0 0 0,1 1 0,-1-1 0,0 0 1,0 0-1,1 0 0,-1 0 0,0 0 0,1 0 1,-1 1-1,0-1 0,1 0 0,-1 0 0,0 0 1,1 0-1,-1 0 0,0 0 0,1 0 0,0-1 1,5 3-25,49 10 66,114 9 1,62-15-304,-216-6-143,-1-1 0,0 0-1,1-1 1,-1-1 0,17-5 0,-15 2-1592,0 0 0,17-10 0,-5 0-4341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44:24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8136,'-10'0'11691,"10"5"-9962,0 11 97,0 6-545,0 10-640,0 4-32,10 2-257,5 5-160,5 0-128,1 2-64,-1 1-96,-3-4-545,1-3-1377,2-17-2818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46:14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1688 1 2018,'30'0'19901,"-35"0"-17450,-47 0-1506,-209 30-871,190-19-63,-131 25-179,2 9 0,2 9 0,-300 124-1,471-168 137,1 2 0,0 0 0,1 2 0,1 1 0,0 0 0,-33 31 0,55-44 21,0 0 0,0 0 0,0 0 0,0 0 0,1 1 0,-1-1 0,1 0 0,0 1 0,0-1 0,0 1 0,0 0 0,0-1-1,0 1 1,1 0 0,-1 0 0,1-1 0,0 1 0,0 0 0,0 0 0,0-1 0,0 1 0,1 0 0,-1 0 0,1-1 0,0 1 0,0 0 0,0-1 0,0 1 0,0-1 0,0 1 0,3 2-1,4 7 6,0 0-1,1-1 0,1 0 0,17 15 0,-25-23 11,20 16-3,0-1 0,1-1 1,1-2-1,0 0 0,2-1 1,-1-1-1,2-2 0,-1 0 1,1-2-1,54 11 0,11-5 37,0-4 0,95-2 0,580-4-30,-441-6-16,-315 1 8,608-12 59,-115-14 0,619-45-166,-828 41 144,158-14 43,-427 43-80,-19 1 0,0 0 0,1 0 0,-1-1 0,0 0 0,0 0 0,11-4 0,-17 4 29,-1 0 0,1 0-1,-1 0 1,0 0 0,0 0 0,1 1-1,-1-1 1,0 0 0,0 0 0,0 0-1,0 0 1,0 0 0,0 0 0,0 0-1,-1-1 1,1-2-8,0-11 34,0-1 1,-5-26 0,4 36-53,-1 0-1,0 0 1,0-1-1,-1 1 0,0 0 1,0 1-1,0-1 1,-1 1-1,-5-8 1,-14-13-2,-1 1 0,-1 1 0,-52-38 0,29 30 37,-79-41 0,72 47 90,-1 3 1,-1 3 0,-1 2-1,-61-10 1,-244-24-57,-299 15-94,-4 35 105,338 4-64,-503 13 382,781-13-395,-64 5 78,103-5-84,9-1-64,14 1-9203,9 0 1825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46:15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10 16400,'-7'-4'979,"-11"-1"2857,18 8-3564,0 394 2098,-4-353-2463,-1 0-1,-3 0 1,-1 0-1,-16 43 1,5-15-1223,18-66 485,-2 14 999,4-14-2897,-1 1-3691,1-18-3055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46:16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0 287 13100,'1'-2'132,"-1"0"0,0 1-1,1-1 1,-1 1 0,1-1-1,-1 1 1,1-1 0,0 1-1,-1-1 1,1 1 0,0-1-1,0 1 1,0 0-1,0 0 1,1-1 0,-1 1-1,2-1 1,27-19 1036,-20 16-825,76-47 481,2 3 0,186-72 0,-263 118-643,11-6 2612,-21 31-1507,-1-4-1102,3 23-43,-1 0-1,-3 0 1,-1 0-1,-10 50 0,-17 13 85,-63 148 1,91-248-228,-14 30-1,8-19-74,1 1-1,-7 24 1,12-37 75,1-34-18563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46:16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3 140 11147,'-3'0'5349,"16"0"-4228,27-2 929,13-9-1089,4-7-577,1-3-160,-5 3-160,-6 0 0,-6 3-32,-6 1-32,-8 5-96,-4 0-737,-8 7-1889,-8-1-1474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46:16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3 134 13164,'-2'6'4517,"2"-3"-3492,10-3-481,25 0 33,10 0-225,8-18-256,0-3 0,-1 1-64,-7 2-32,-4 0-160,-6 0-833,-5 2-1793,-3 7-2499,-7 4-4517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46:17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4 164 9129,'-1'0'177,"1"1"0,0-1 0,0 0 0,-1 0 0,1 1 0,0-1 0,0 0 0,0 0 0,0 1 0,-1-1 0,1 0 0,0 1 0,0-1 0,0 0 0,0 1 0,0-1 0,0 0 0,0 1 0,0-1 0,0 0 0,0 1 0,0-1 0,0 0 0,0 1 0,0-1 0,0 0 0,0 1 0,0-1 0,1 0 0,-1 1 0,0-1 0,0 0 0,0 1 0,0-1 0,1 0 0,-1 0 0,0 1 0,16 2 936,26-8-1655,-22-3 549,1 0-1,-2-1 0,1-1 1,30-22-1,-23 15-22,-5 4-30,6-4-862,-1 0 0,29-26 0,-113 120 1708,-194 226 4096,245-295-4971,5-6-753,2-6-1109,0 0 1543,0 0 1,0-1-1,1 1 1,-1 0 0,1-1-1,0 1 1,1 0-1,4-7 1,30-33-1301,-8 9 720,-20 20 834,-7 12 146,0 0 0,0-1 0,0 2 1,0-1-1,0 0 0,1 0 0,4-4 0,-7 7 32,0 0-1,0 0 0,1 0 1,-1 0-1,0 0 1,0 0-1,0 0 0,0 0 1,0 0-1,0 0 0,0 0 1,1 0-1,-1 0 1,0 0-1,0 0 0,0 0 1,0 0-1,0 0 0,0 0 1,1 0-1,-1 0 1,0 0-1,0 0 0,0 0 1,0 0-1,0 0 0,0 0 1,1 0-1,-1 0 1,0 0-1,0 0 0,0 0 1,0 1-1,0-1 0,0 0 1,0 0-1,0 0 1,0 0-1,1 0 0,-1 0 1,0 0-1,0 0 0,0 1 1,0-1-1,2 10 1150,-1 15 220,-1-19-1044,0 6 203,1 0 0,0 0 0,1 0 0,0 0 0,6 17 0,-6-25-449,0 0-1,0 1 1,0-1-1,1 0 1,-1 0-1,1 0 1,0-1-1,0 1 1,1-1-1,-1 1 1,1-1-1,0 0 1,-1-1-1,1 1 1,1-1 0,-1 1-1,5 1 1,6 1-133,0-1 1,0 0-1,1-1 1,0 0-1,-1-1 1,1-1 0,0-1-1,18-1 1,-28 1-543,0-1-1,0 1 1,0-1 0,1 0 0,-1-1-1,0 1 1,-1-1 0,1 0 0,0-1-1,0 1 1,-1-1 0,0 0 0,9-7-1,25-27-9893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46:17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9961,'-2'4'6526,"2"9"-6170,0-10 482,1 75 876,1-21-1375,-7 65-1,4-114-413,-1 0 0,1-1 0,-2 1 0,1 0 0,-1-1 0,0 0-1,0 1 1,-1-1 0,0 0 0,-1-1 0,1 1 0,-1-1 0,-8 8 0,13-14-34,0 1 0,-1-1 1,1 1-1,0-1 0,-1 0 1,1 1-1,-1-1 1,1 0-1,-1 1 0,1-1 1,0 0-1,-1 1 0,1-1 1,-1 0-1,1 0 0,-1 0 1,0 0-1,1 1 1,-1-1-1,1 0 0,-1 0 1,1 0-1,-1 0 0,1 0 1,-1 0-1,1 0 0,-1 0 1,-1-1-1,2 0 46,-1 1 0,1-1 1,-1 0-1,1 1 0,-1-1 0,1 0 0,0 0 0,-1 1 0,1-1 0,0 0 0,0 0 1,0 0-1,-1 0 0,1 1 0,0-1 0,0-1 0,0-4 234,0 1 1,1 0-1,-1 0 0,1-1 0,1-5 0,2 4 91,0 0-1,1 0 0,-1 0 1,1 1-1,1 0 1,-1 0-1,1 0 0,0 0 1,0 1-1,13-8 0,-5 2 30,38-29 308,109-62 0,-113 77-1670,57-21-1,-77 36-2238,-6 5-2525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46:18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10 10122,'-65'127'5311,"15"7"-5001,49-133-419,1 0 0,0 0 0,0 1 0,-1-1 0,1 0-1,-1 0 1,1 0 0,-1 1 0,0-1 0,1 0 0,-1 0 0,0 0 0,-1 1 0,1-2 94,1 0 0,0 0 0,-1-1 1,1 1-1,0 0 0,-1-1 0,1 1 0,0 0 1,-1-1-1,1 1 0,0-1 0,0 1 0,0 0 0,0-1 1,-1 1-1,1-1 0,0 1 0,0-1 0,0 1 1,0-1-1,0 1 0,0-1 0,0 1 0,0-1 0,-1-45 363,1 42-400,0-5 98,1 1 0,1-1-1,-1 1 1,2 0-1,-1-1 1,1 1 0,0 0-1,1 1 1,0-1 0,0 1-1,0-1 1,1 1-1,0 1 1,1-1 0,0 1-1,0-1 1,0 2 0,10-8-1,-4 3 118,1 1-1,0 1 1,0 0 0,1 1-1,0 1 1,0 0 0,1 0-1,0 2 1,24-6-1,-8 7 128,45 1-1,-69 2-280,-6 0-12,1 0 0,-1 0 0,0 0 1,1 0-1,-1 0 0,0 0 1,1 0-1,-1 0 0,0 1 0,0-1 1,1 1-1,-1-1 0,0 0 0,0 1 1,1 0-1,-1-1 0,0 1 1,0 0-1,0 0 0,0 0 0,0-1 1,1 3-1,-1 0-18,0-1 1,0 1 0,0 0-1,-1 0 1,1 0-1,-1 0 1,0 0 0,0 0-1,0 5 1,-1-3-29,1 1-1,-1 0 1,0-1 0,-1 1 0,1-1 0,-1 1 0,0-1 0,-1 0 0,1 0 0,-1 0 0,-6 8-1,-6 6-174,-25 27-1,16-20 169,-9 11 27,-55 49 0,87-85 138,0 0 1,0 0-1,0 0 1,-1 0 0,1 0-1,0-1 1,-1 1-1,1 0 1,0-1-1,-1 1 1,1-1 0,-1 0-1,1 1 1,-1-1-1,1 0 1,-1 0-1,1 0 1,-4 0 1815,5 0-1908,1 1 0,-1-1 0,0 0 0,1 1 0,-1-1 0,1 0 0,-1 0 0,0 0 0,1 1 0,-1-1 0,1 0 0,-1 0 1,1 0-1,-1 0 0,0 0 0,1 0 0,-1 0 0,1 0 0,-1 0 0,1 0 0,-1 0 0,1 0 0,-1 0 0,1 0 0,-1 0 0,5-1 31,3 1-87,0-1 0,-1 0 1,1 0-1,0-1 0,0 0 1,-1 0-1,15-7 0,52-34-3372,-46 26 651,44-27-5984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2:42:40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1933 79 1794,'-3'-4'1229,"1"0"0,-1 0 0,0 0 1,0 1-1,0-1 0,-1 1 0,-7-6 1,6 5-660,0 1 0,-1 0 0,0 0 1,1 0-1,-9-2 0,-5 0-167,0 1 0,0 1 0,-20-1-1,26 3 96,-139-5 1076,134 7-1515,1 1-1,-1 0 0,1 1 0,0 1 0,0 0 0,0 2 1,0 0-1,1 1 0,-18 9 0,-16 13-16,-66 52-1,88-61-28,-379 312 26,306-235-17,-158 196 1,198-210 23,3 2-1,4 3 1,-47 104 0,68-118 45,4 2 0,2 1-1,5 1 1,-21 121 0,33-123-43,3 1 1,3 1-1,6 78 1,2-108-29,2-1 0,2 1 0,2-1 1,2-1-1,36 88 0,-32-96-13,2-1-1,2-2 1,2 0 0,0-1-1,3-1 1,0-1 0,2-1-1,2-1 1,1-2 0,0-1-1,2-2 1,1 0 0,2-3-1,0-1 1,64 29 0,-42-28 19,0-2 1,102 20 0,-58-23 16,127 5-1,13-16 11,0-11 0,342-50 0,468-163-73,-786 143 30,-4-11 0,265-127 0,-376 141-16,-3-6 0,-4-7 0,-4-6 0,214-183 0,-303 230-50,-3-3 0,-1-2 1,-2-1-1,67-104 0,-95 127 19,-1-2 0,-1 0-1,-2-1 1,17-61 0,-24 68 26,-1 0 1,-1-1-1,-1 0 0,-1 1 1,-1-1-1,-1 0 1,-6-36-1,1 34 15,-1-1 0,-2 1 1,0 1-1,-2 0 0,0 0 0,-2 1 0,0 0 0,-2 1 0,-1 1 0,-33-37 1,5 14 34,-2 2 0,-2 2 1,-88-58-1,24 29 131,-223-104 0,-150-8-51,302 130-201,-3 8-1,-1 8 1,-2 8 0,0 9-1,-2 7 1,-221 16 0,283 7-241,0 4 0,2 7 1,-215 64-1,232-49-912,1 5-1,3 5 0,1 4 1,-129 85-1,85-30-3937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46:18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6438,'-2'4'12822,"2"9"-13722,1-10 2062,16 100 470,1 12-877,-14 64 201,-4-127-839,-3-2-104,-1-1 1,-3 0-1,-18 65 1,20-91-47,2-7-530,0-1 0,2 1-1,-1 27 1,2-52-5240,0-7 4855,0-9-53,4-39 0,-2 55 1106,0 0 1,0 0-1,1 0 0,0 0 0,0 1 0,1-1 1,9-14-1,-11 19 245,0 1 1,0 0-1,1-1 0,-1 1 1,1 0-1,0 0 0,0 1 1,0-1-1,0 0 0,1 1 1,-1 0-1,1 0 1,-1 0-1,1 0 0,0 1 1,0-1-1,0 1 0,6-1 1,143-36 1696,-78 10-3777,-58 20-2448,34-21-1,-32 15-6124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46:18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0 238 5701,'0'11'10602,"0"-7"-8936,28-4-257,22 0-416,8 0-384,5-18-1,-1 0-63,-2-2-129,1-3-127,-4 1-193,-4-5-96,-3 2-64,-5-2-609,-4 2-1249,-1 0-1986,2 3-3779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46:37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846 181 4164,'23'-8'1906,"0"-1"0,-1-1-1,0 0 1,0-2 0,-2 0 0,38-30 0,-55 39-1713,5-4 368,1 0-1,0 1 0,0 0 0,0 0 1,16-7 959,-95 26 520,-276 97-2147,337-106 86,-1 0-1,1 0 1,-1 1 0,1 0-1,0 0 1,1 1-1,-14 12 1,18-13-19,-1 0 0,1 0 0,0 0 1,0 1-1,0-1 0,1 1 0,0 0 1,0 0-1,1 1 0,-1-1 0,1 0 0,-1 11 1,1-5-20,0-1 1,1 0 0,1 20 0,0-27 49,0 1 1,1-1-1,0 0 1,0 0-1,0 1 1,0-1-1,1 0 1,-1 0-1,1 0 1,0-1-1,1 1 0,-1 0 1,4 4-1,3 0-5,0 0-1,1-1 1,-1 0 0,1-1-1,1 0 1,-1 0-1,1-1 1,0-1-1,0 0 1,0 0-1,14 2 1,20 3-92,70 5 1,290-3-621,-379-12 697,-1-2-1,0-1 1,-1-1 0,1-1-1,-1-1 1,0-1 0,29-15 0,-22 8-65,-2-2-1,0-1 1,-1-1 0,48-43 0,-63 50 43,0-1 0,-1 0 0,11-16 0,-18 22 30,-1 0-1,0 0 0,-1 0 0,1 0 1,-1-1-1,-1 1 0,1-1 0,-1 0 0,1-10 1,-3 15 21,1-1 0,-1 1 0,-1 0 0,1 0 0,0-1 0,-1 1 0,1 0 0,-1 0 0,0 0 0,0 0 0,0 0 0,-1 0 0,1 0 1,-1 0-1,1 0 0,-4-3 0,1 1 1,0 0 1,-1 1 0,0-1-1,0 1 1,0 0-1,-1 0 1,-9-4 0,-8-3 15,0 2 1,0 0 0,-32-6 0,0 3 13,0 2 1,-65-4-1,-114 8-29,188 8 21,0 2 0,0 2 0,1 2 0,0 2-1,0 2 1,-66 27 0,7 5 53,-101 59-1,-87 69-50,265-156-44,-2 2-329,-48 36 0,58-34-627,19-19 808,-1 0 0,1-1-1,-1 1 1,1 0 0,0-1-1,-1 1 1,1 0 0,0 0-1,0-1 1,-1 1 0,1 0-1,0 0 1,0 0-1,0-1 1,0 1 0,0 0-1,0 0 1,0 0 0,0-1-1,0 1 1,1 0 0,-1 0-1,0-1 1,0 1 0,1 0-1,-1 0 1,15 10-6138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47:07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725 1 14253,'-17'0'1725,"1"-1"-113,1 2 1,-20 2-1,28-2-1395,1 1 0,0-1 0,0 1 0,0 1 0,0-1 0,0 1 0,0 0 0,-9 7 0,-241 196 484,210-163-540,1 3 0,3 2 0,-42 59 0,69-84-55,1 0-1,1 1 0,1 1 0,-16 44 0,22-50-64,2-1 0,-1 1 0,2 0 0,1 0 0,0 0 0,2 0 1,2 30-1,-1-40-41,1 0 0,0 0 0,1-1 1,0 1-1,1-1 0,-1 0 1,1 0-1,1 0 0,0-1 0,0 1 1,0-1-1,1 0 0,0-1 1,10 10-1,2-2-15,0 0 0,0 0 1,1-2-1,33 16 0,-28-17 4,1-1-1,0-1 0,0-2 0,1 0 1,40 4-1,-1-5-49,69-2 0,-96-5 32,0-2 0,0-2 0,0-1 0,-1-2 0,0-1 0,70-28 0,-53 14-85,0-2 0,80-52 1,-106 59 32,-1-2 1,-1-1 0,-1-1 0,-1-1 0,-1-1 0,23-31 0,-36 40 67,0 0 0,-1 0-1,-1-1 1,0-1 0,-1 1 0,-1-1 0,0 0 0,-2 0-1,0-1 1,-1 1 0,0-1 0,-2 0 0,0 0 0,-1-18-1,-2 28 48,1-1 0,-1 1 0,0 0-1,0 0 1,-1 1 0,-1-1-1,1 0 1,-1 1 0,0 0-1,-1 0 1,1 0 0,-1 0-1,-1 1 1,1 0 0,-1 0-1,-1 0 1,1 1 0,-11-7 0,-4-2 70,0 1 0,-1 1 0,-1 2 0,0 0 0,-26-7 1,10 5 56,-2 3 1,1 1-1,-62-4 1,34 9-114,-92 7 0,120 0-452,0 2 1,1 2-1,0 1 1,0 2 0,1 2-1,-65 31 1,89-38-573,1 2 1,-16 10 0,-1 11-4198,8 2-4799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1:50:01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884 12 15278,'4'-2'860,"0"0"0,1 0-1,-1 1 1,1 0 0,-1 0-1,1 0 1,-1 0-1,1 1 1,-1-1 0,1 1-1,5 1 1,-9-1-323,-23 3 67,-16 13-589,1 1 1,-40 26 0,20-11 6,-16 6-21,-131 74 2,145-76-50,-72 58-1,112-79 12,0 2 0,2 0-1,0 1 1,1 0 0,0 1-1,2 1 1,0 1-1,2 0 1,0 1 0,2 0-1,0 0 1,1 1 0,1 0-1,2 1 1,0 0 0,1 0-1,2 0 1,0 1 0,2-1-1,2 37 1,0-53 16,0 0 1,1 0-1,0 1 1,1-1-1,0 0 1,0-1-1,0 1 1,1 0-1,0-1 1,1 0-1,0 0 1,0 0-1,0-1 1,1 1-1,0-1 1,0-1-1,0 1 1,1-1-1,9 6 1,3 0-9,1 0-1,0-1 1,0-1 0,0 0 0,1-2 0,27 6 0,-10-6-86,0-1 0,1-2 0,0-1 0,0-3 0,72-7 0,-81 2 46,-1-2-1,0 0 0,0-2 0,-1-2 0,0 0 0,-1-2 0,-1-1 1,0-1-1,31-23 0,1-7-106,-1-2 1,80-88 0,-36 21-67,-83 92 167,-1-1 1,-1-1 0,15-30 0,-26 43-33,-1 1 1,0-1-1,0 0 1,-1 0-1,2-12 1,-5 19 101,1 0 0,-1-1 0,1 1 0,-1-1 1,-1 1-1,1 0 0,-1-1 0,1 1 0,-1-1 1,0 1-1,-1 0 0,1 0 0,-1 0 0,0 0 1,-4-7-1,-3 2 56,-1 0 1,0 1 0,0 0 0,-1 1-1,0 0 1,0 1 0,-21-9-1,4 3 64,0 1-1,-1 1 1,0 2-1,-48-8 0,21 9-40,-90 1-1,103 7-56,0 1 1,0 3-1,1 1 0,0 2 0,0 3 0,0 0 0,-55 26 0,27-7-181,-83 49 1,126-62-631,0 0 0,1 2 0,1 1 0,1 1 0,-36 41 0,15 0-5837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5:39:40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1514 177 2755,'88'-74'9123,"-29"22"-5856,-44 33 2637,-69 19-5514,0 3 0,0 1-1,-74 17 1,30 4-410,2 4 0,1 4 0,1 5-1,2 3 1,2 4 0,3 5 0,1 3 0,-82 67 0,54-30 52,-129 134 0,227-208-25,2 1 0,0 1 1,1 0-1,0 1 0,-11 24 1,19-32 4,0 0 1,1 0-1,0 1 1,1 0-1,0 0 1,1 0-1,1 0 1,0 0-1,0 0 1,3 25-1,-1-29-10,1 0 0,0 0 1,0 1-1,1-1 0,0-1 0,0 1 0,1 0 0,0-1 0,1 0 1,-1 0-1,2 0 0,-1 0 0,0-1 0,1 0 0,0 0 0,1-1 1,-1 1-1,9 4 0,7 3-5,0-1 0,1 0 0,0-2 1,46 15-1,15-2-30,95 14 1,92-1 17,-190-26 15,247 23 77,494-14 1,-675-27-104,287-56 1,137-80-42,54-53 127,-441 127-63,227-121-1,-261 104-121,-122 69 85,-2-2 0,48-44 0,-66 56 34,0-1 1,-1 0-1,0 0 1,0-1-1,-1 0 1,-1 0-1,0 0 1,0-1-1,3-12 1,-6 16 4,0 0 1,0 0-1,-1 0 0,0 0 1,-1-1-1,0 1 1,0 0-1,0 0 1,-1 0-1,0 0 1,-1 0-1,1 0 1,-1 0-1,-1 0 0,-4-10 1,2 8 9,-1 0 0,0 1 0,0-1 0,-1 1 0,-1 1 1,1-1-1,-1 1 0,-11-7 0,-6-4 49,-50-26-1,10 13-35,-1 3 0,-2 2-1,-133-30 1,-225-9-2,-128 47 12,397 20-61,-255 36-1,-311 116 62,16 50 33,591-168-113,-201 68-588,308-100 388,-1 0 0,1 0-1,0 0 1,1 1 0,-16 11 0,23-15 107,0 0 0,0 1 0,-1-1 0,1 0 0,0 0 0,0 1 0,0-1 0,0 1 1,1-1-1,-1 1 0,0-1 0,1 1 0,-1 0 0,1-1 0,-1 1 0,1 3 0,0-3-138,0 0 0,1 0-1,-1 0 1,1 0 0,-1-1-1,1 1 1,0 0-1,0 0 1,0 0 0,0-1-1,0 1 1,0-1 0,0 1-1,0 0 1,1-1 0,-1 0-1,1 1 1,1 0 0,27 19-5893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3:54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1116 30 3011,'8'-5'2021,"0"0"0,1 1 0,15-7 0,-22 10-1818,-1 0 1,1 1-1,0-1 0,0 1 1,0-1-1,-1 1 0,1 0 1,0-1-1,0 1 1,0 0-1,0 0 0,-1 1 1,1-1-1,0 0 0,0 0 1,0 1-1,0-1 1,-1 1-1,1 0 0,0 0 1,-1-1-1,1 1 0,0 0 1,-1 0-1,1 0 0,-1 1 1,2 1-1,0 0 146,-2 0 0,1 0 0,0 0 0,-1 0-1,1 0 1,-1 0 0,0 0 0,1 4 0,-1-5-226,-1-1 0,0 1 0,0-1 0,0 1 0,0-1 0,0 1 0,0-1 0,0 1 0,0-1-1,-1 1 1,1-1 0,-1 1 0,1-1 0,-1 1 0,1-1 0,-1 0 0,0 1 0,0-1 0,1 0 0,-1 0 0,0 1 0,0-1 0,0 0 0,-2 1 0,-17 12-30,0-2 0,-1 0 0,-1-1 0,-25 9 0,-6 4-83,-328 173-127,265-128-124,-123 97 1,215-148 224,1 2 0,1 0 0,0 2 0,1 0 0,-22 34 0,36-47 22,1 1 1,1-1-1,-1 1 1,2 0-1,-1 1 1,2-1 0,-1 1-1,1-1 1,1 1-1,0 0 1,1 0-1,0 0 1,0 1-1,1-1 1,0 0 0,1 0-1,5 20 1,-5-25-6,1-1 1,1 0-1,-1 1 1,1-1-1,-1 0 0,1 0 1,1-1-1,-1 1 1,1-1-1,-1 1 1,2-1-1,-1 0 1,0-1-1,1 1 1,-1-1-1,1 0 1,0 0-1,0 0 0,7 2 1,3 1-6,1-1 0,0 0 0,0-2 0,1 1 0,27 0 0,11 0 3,1-4 0,-1-1 1,0-3-1,1-3 0,-2-1 0,64-20 1,-2-7 16,-1-5 0,-2-5 0,-2-6 0,-2-3 0,175-120 0,-251 150-44,-1-1 1,0-2-1,36-40 1,-58 56 3,-1 0 1,0 0 0,-1-1-1,0 0 1,-1 0-1,-1-1 1,0 0-1,0 0 1,-1-1 0,-1 1-1,0-1 1,-1 0-1,1-16 1,-4 26 21,1-1 0,-1 1 0,-1-1 1,1 1-1,-1 0 0,1-1 0,-1 1 0,0 0 0,-1 0 0,1-1 0,-1 1 1,0 0-1,0 0 0,0 1 0,0-1 0,-1 0 0,0 1 0,1-1 1,-1 1-1,-1 0 0,1 0 0,0 0 0,-6-3 0,-5-2 3,-1 0-1,0 1 0,0 1 1,0 0-1,-18-3 0,-42-11-32,0 3-1,-117-10 0,-159 13-109,275 15 130,-1 3-1,2 3 1,-1 3-1,1 4 1,-90 28-1,107-23-1,1 1 1,2 4-1,0 1 0,-94 61 0,140-81-248,1 0 0,0 1 0,0 1 0,0-1 0,0 1 0,1 1-1,1-1 1,-1 1 0,1 1 0,-6 9 0,11-16-279,1 0 0,-1 0 0,0 1 0,1-1 0,0 0 0,-1 0 1,1 1-1,0 2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3:45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116 260 7207,'-43'-6'5120,"36"4"-4630,-1 0-1,0 0 0,0-1 0,1 1 0,-14-8 0,20 9-375,0 0-1,0 0 0,0 0 0,0 0 0,0 0 0,0 0 0,0 0 0,0-1 0,1 1 0,-1 0 0,0 0 1,1-1-1,-1 1 0,1 0 0,-1-1 0,1 1 0,0-1 0,0 1 0,-1 0 0,1-1 0,0 1 1,0-1-1,0 1 0,0-1 0,1 1 0,0-3 0,-1 4-87,0 0 0,0-1 1,0 1-1,0 0 0,0 0 0,0-1 1,0 1-1,0 0 0,0 0 0,0-1 1,1 1-1,-1 0 0,0 0 0,0 0 1,0-1-1,0 1 0,1 0 0,-1 0 0,0 0 1,0 0-1,1-1 0,-1 1 0,0 0 1,0 0-1,0 0 0,1 0 0,-1 0 1,0 0-1,1 0 0,-1 0 0,0 0 0,0 0 1,1 0-1,-1 0 0,22-4 630,0 2 0,34 1 0,-6 0-115,255-18 352,173-4-718,-570 14-367,-290-8-1107,194 10 1252,134 2 139,-95-20 0,138 22-83,-1 0 102,19 3 39,11 1-187,326-27 28,-70 3-25,-70 20-30,-229 5-65,1 0-1,-29 8 1,23-4 35,-37 2 0,-298-7-440,269-7 742,150 1-66,-17 0-49,526-17 168,-524 23-415,28-1 172,-24-6-4595,-26 0-772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3:34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9289,'26'-52'9118,"-26"51"-8997,0 1 0,1 0 0,-1-1 1,1 1-1,-1 0 0,0-1 0,1 1 1,-1 0-1,1 0 0,-1-1 0,1 1 0,-1 0 1,0 0-1,1 0 0,-1-1 0,1 1 1,-1 0-1,1 0 0,-1 0 0,1 0 1,-1 0-1,1 0 0,-1 0 0,1 0 0,-1 0 1,1 1-1,-1-1 0,1 0 0,-1 0 1,1 0-1,-1 0 0,1 1 0,-1-1 0,1 0 1,-1 0-1,0 1 0,1-1 0,-1 0 1,0 1-1,1-1 0,-1 1 0,0-1 0,1 0 1,-1 1-1,0-1 0,0 1 0,1 0 1,7 50 191,-2 1 1,-2 0-1,-4 79 1,-1-58-239,1 322-1111,0-395 982,0 0-1,0 1 1,0-1-1,0 0 1,0 0-1,0 0 1,0 1 0,0-1-1,1 0 1,-1 0-1,0 0 1,0 1-1,0-1 1,0 0-1,0 0 1,0 0-1,1 0 1,-1 1-1,0-1 1,0 0 0,0 0-1,0 0 1,1 0-1,-1 0 1,0 0-1,0 1 1,0-1-1,1 0 1,-1 0-1,0 0 1,0 0-1,0 0 1,1 0 0,-1 0-1,0 0 1,0 0-1,1 0 1,-1 0-1,0 0 1,0 0-1,0 0 1,1 0-1,-1 0 1,0 0-1,0-1 1,0 1 0,1 0-1,-1 0 1,0 0-1,1 0 1,11-9-2785,4-23-2638,0-8-2344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3:34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 8808,'0'3'550,"0"0"0,0 0-1,1 0 1,-1 0 0,1 1-1,0-1 1,-1 0 0,1 0 0,0 0-1,1 0 1,-1 0 0,2 3-1,1-2-308,0 0-1,0 1 1,0-2 0,0 1-1,8 6 1,81 68 1878,-3 0-1265,-81-72-820,0 0 0,1 0 0,-1-1-1,1 0 1,0-1 0,0 0 0,0-1 0,1 0-1,0 0 1,-1-1 0,1-1 0,0 0 0,0 0-1,0-1 1,20-2 0,-12-1 10,-1-1 1,1-1-1,-1-1 0,1 0 1,-2-1-1,1-1 0,-1-1 1,18-12-1,230-166 1030,-164 111-2486,3 3-4299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2:43:59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0 163 12684,'15'25'2050,"-15"-16"-1634,0-2 321,0-120-897,0 79-5926,0-22 2146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3:36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1051 100 4228,'3'-20'11659,"-5"20"-10015,-61-8-488,-1 4-1,-100 5 0,147 0-1039,-58 3-57,1 5 0,1 2-1,0 3 1,-76 27 0,120-32 19,0 1 0,0 1 0,-53 31 0,72-36-47,1 0 0,0 1 0,0 0-1,1 0 1,-1 1 0,2 0 0,-1 1 0,1 0-1,1 0 1,-1 0 0,1 1 0,1 0-1,0 0 1,-4 12 0,5-8-27,0 0 1,1 1-1,-2 26 0,5-33-4,0 0 0,0 0 0,0 0 0,1 0 0,1 0-1,-1 0 1,1 0 0,5 13 0,-1-12-1,-1 1 0,1-1 1,1 0-1,0-1 0,0 1 0,0-1 0,1-1 0,1 0 1,11 9-1,3 0-25,2-1 0,37 18 1,-23-16 3,0-2 1,2-2-1,0-2 1,0-1-1,68 6 1,213-3-48,-246-15 67,0-3 1,80-16-1,-99 10-1,-2-2 1,0-3-1,73-31 0,-111 39-28,0 0 1,-1-1-1,0-1 0,0 0 1,-2-1-1,16-14 0,-24 19 22,0 0-1,0 0 0,-1-1 1,0 0-1,0 0 1,-1-1-1,0 1 0,0-1 1,0 0-1,-1 0 1,-1 0-1,1 0 1,-1 0-1,-1-1 0,2-10 1,-2 9 22,-1-1 1,0 1-1,0-1 0,-1 1 1,-4-17-1,3 20-4,0 1 0,-1 1-1,1-1 1,-1 0 0,-1 0-1,1 1 1,-1 0 0,0 0-1,0 0 1,-7-7 0,-13-9 8,-1 1 0,0 1 0,-1 2-1,-1 0 1,-42-19 0,1 7 18,-88-26 0,76 31-95,-2 4 0,0 4 0,-1 3 1,-148-4-1,185 17 17,-126 1-67,132 2 92,0 1-1,-47 11 1,60-9-22,11-4-53,1 2 1,-1 0-1,0 0 1,1 2-1,0 0 1,0 0 0,-25 17-1,39-22-145,-1 0 1,0 1-1,1-1 0,0 0 0,-1 1 0,1-1 1,0 1-1,0 0 0,-1-1 0,1 1 1,1 0-1,-1 0 0,0 0 0,0-1 0,1 1 1,-1 0-1,1 0 0,-1 0 0,1 0 1,0 0-1,0 0 0,0 0 0,0 3 0,0 23-7246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3:27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1018 55 10410,'-113'-10'9126,"35"9"-6679,77 1-2424,0 0-1,0 0 0,0 0 0,0 0 0,0 0 0,0 1 0,0-1 0,0 0 1,0 1-1,0-1 0,0 1 0,0-1 0,0 1 0,0 0 0,0-1 0,1 1 1,-1 0-1,0-1 0,0 2 0,-5 3 144,6-4-160,-1-1 0,1 0 0,0 0-1,-1 0 1,1 0 0,0 1 0,-1-1 0,1 0 0,0 0 0,-1 0 0,1 0-1,-1 0 1,1 0 0,0 0 0,-1 0 0,1 0 0,0 0 0,-1 0-1,1 0 1,0-1 0,-1 1 0,1 0 0,0 0 0,-1 0 0,1 0-1,0-1 1,-1 1 0,1 0 0,0 0 0,-1 0 0,1-1 0,0 1-1,0 0 1,0-1 0,-1 1 0,1 0 0,0-1 0,0 1 0,0 0-1,-1 0 1,1-1 0,0 1 0,0-1 0,0 1 0,0 0 0,0-1 0,0 1-1,0 0 1,0-1 0,0 0 0,-16-41 218,16 41-218,0 1 0,-1-1 0,1 1-1,-1-1 1,1 1 0,-1-1 0,1 1 0,-1 0-1,0-1 1,1 1 0,-1-1 0,1 1 0,-1 0-1,0 0 1,1 0 0,-1-1 0,0 1 0,1 0-1,-1 0 1,0 0 0,0 0 0,1 0 0,-1 0-1,0 0 1,1 0 0,-1 0 0,0 0 0,1 1-1,-1-1 1,-1 0 0,-22 12 121,17-8-87,-20 11 33,-40 30 1,-2 3-2,21-19 95,3 2-1,0 2 1,2 2-1,-56 60 1,54-47-138,2 2 1,2 2-1,-59 99 0,91-133-37,1 0 0,1 1-1,1 0 1,0 1 0,2-1-1,0 1 1,1 0 0,1 0-1,1 0 1,1 1 0,1-1-1,0 0 1,2 0 0,0 0-1,12 38 1,-9-41-10,2 0 1,0 0-1,0-1 1,1 0-1,2-1 1,-1 1-1,25 25 0,-16-22-13,2-1 0,0-1 0,0 0 0,42 22-1,2-6 4,1-4-1,1-3 0,80 21 1,-56-22 13,2-4 0,0-4 0,1-4 0,129 1 0,-109-14-76,0-4 1,169-30-1,-248 28 82,427-88-237,-355 67-16,-2-5 0,127-57 0,-203 77 168,-1-2 1,-1-1 0,-1 0-1,0-2 1,-1-2-1,0 0 1,28-30-1,-48 43 63,1 0 0,-1-1 0,-1 0 0,1 0 0,-1 0-1,0 0 1,-1-1 0,0 0 0,0 1 0,-1-1-1,1 0 1,-2-1 0,1 1 0,-1 0 0,-1 0 0,1-1-1,-1 1 1,-1 0 0,0 0 0,0-1 0,0 1 0,-1 0-1,0 0 1,-4-9 0,-1 4 26,0 0 0,-1 0-1,-1 1 1,0 0 0,-1 1 0,-17-18 0,-76-57-66,43 43-208,-3 3 0,-101-50 0,-144-45-240,152 73 904,-168-42 0,219 78 193,-1 4 0,-182-13 0,-104 24-311,391 10-373,0 1 0,0 0 0,0 0 0,1 0 0,-1 0 0,0 0 0,0 0 0,0 1 0,1-1 0,-1 0-1,0 0 1,0 1 0,0-1 0,1 0 0,-1 1 0,0-1 0,1 0 0,-1 1 0,0-1 0,0 2 0,-3 18-5162,2 15-4016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9:11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837 4 12972,'-17'-2'2407,"0"0"0,-30 2-1,29 2-1667,-1 0-1,1 2 0,-1 0 1,-22 8-1,-57 26-359,2 3 0,-159 95 0,232-122-281,-1 1 0,2 1 0,0 1-1,1 0 1,-36 40 0,55-54-62,-1 1-1,1-1 1,0 0 0,0 1-1,0-1 1,0 1-1,1 0 1,-1-1 0,1 1-1,0 0 1,0 0 0,1 0-1,-1 0 1,1 0-1,0 0 1,0 0 0,0 0-1,0 0 1,1 0-1,0 0 1,2 7 0,-1-5-28,1 1 0,0-1 0,0 0 0,1 0 0,0-1 0,0 1 0,0-1 1,1 0-1,0 0 0,0 0 0,9 6 0,1 0-8,1-2 0,0 0 0,1 0 0,0-2 0,0 0 0,1-1 0,0 0 0,0-2 1,36 5-1,10-4-11,99-5 1,-135-1 3,58-4-36,108-20 0,81-30-424,-268 53 449,45-9-115,133-34-370,-164 37 298,0 0 1,0 0 0,0-2 0,-1-1 0,-1 0-1,23-19 1,-36 25 77,1 0-1,-2-1 1,1 0 0,-1-1-1,0 1 1,0-1-1,5-10 1,-9 15 118,0 0 1,0 1-1,0-1 0,-1 0 1,1 1-1,0-1 0,-1 0 1,1 0-1,-1 0 0,0 0 0,0 1 1,0-1-1,0 0 0,0 0 1,0 0-1,0 0 0,0 0 1,-1 0-1,1 1 0,-1-1 1,1 0-1,-1 0 0,0 1 1,0-1-1,1 0 0,-1 1 1,-1-1-1,1 1 0,0-1 0,0 1 1,0-1-1,-1 1 0,1 0 1,-1 0-1,1 0 0,-1 0 1,1 0-1,-1 0 0,-2-1 1,-10-4 45,-1 1 1,-1 0-1,1 1 1,-1 1-1,-27-3 1,-90 0 461,91 6-305,-198-3 492,-94-2-273,320 4-489,9 1-265,1-1-1,-1 1 1,1 0-1,-1 0 1,1 0-1,-1 1 1,-5 1-1,7 3-3640,2 7-4383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5:01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1891 98 2114,'-2'-12'12827,"1"11"-12413,-17-2 3004,-31 12-4627,39-6 2329,-140 28-362,-117 30-85,139-18-435,-128 63 1,-116 77-134,153-64-42,159-83 87,-84 67 0,126-88-49,0 0 1,2 1-1,0 1 1,1 0-1,0 1 0,2 1 1,0 0-1,1 1 1,1 0-1,1 1 1,0 0-1,2 1 0,1 0 1,-7 34-1,7-24-28,2 0 0,1 1-1,2 0 1,1 0 0,2 0-1,5 37 1,-4-56-51,1 1-1,0-1 1,1 0-1,1 0 1,1 0-1,-1-1 1,2 1 0,0-1-1,1-1 1,0 1-1,0-2 1,2 1 0,-1-1-1,1 0 1,1-1-1,13 10 1,-4-7-19,0 0-1,1-2 1,0 0 0,1-2-1,0 0 1,0-1 0,1-2-1,34 7 1,13-3-10,115 1 1,-96-11-24,1-3 1,119-21-1,-85 0 16,136-45-1,337-145 45,-14-38 58,-261 99-127,-225 101-41,108-77 1,-178 110 10,0-1-1,-1-2 1,-1-1 0,-1 0-1,40-52 1,-56 64 30,-1-1 0,0 0 0,-1 0-1,0 0 1,-1 0 0,0-1 0,-1 0 0,0 0 0,-1 0-1,-1-1 1,0 1 0,-1-1 0,0 1 0,-1-1-1,-1 1 1,0-1 0,-4-18 0,2 22 30,0 0 1,0 0-1,-1 1 0,-1-1 1,1 1-1,-2 0 0,1 1 1,-1-1-1,0 1 0,-1 1 1,0-1-1,0 1 0,-1 0 1,0 0-1,-13-8 0,-6-2 29,-2 1 0,0 2 0,-53-20 0,4 8 3,0 4 0,-2 3 0,-131-14 0,-252 11 99,368 22-40,0 3-1,-173 30 1,-149 82 33,13 32-333,271-97-74,51-18-3028,76-28-1677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3:07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756 177 3427,'13'-27'17841,"-15"17"-14131,-4 8-3657,0-1-1,0 1 0,0 1 1,-1-1-1,1 1 0,-1 0 1,1 0-1,-9 1 1,-2-1-34,-35-3-10,1 2 0,-56 6 0,86-1-19,-1 0 0,2 2 0,-1 0 0,1 1 1,0 2-1,0 0 0,0 0 0,1 2 0,1 1 0,-20 14 0,17-10 6,0 2 1,2 0-1,0 1 0,0 1 0,2 1 1,1 1-1,-28 43 0,35-45-15,0 0 0,1 1 0,1-1-1,1 2 1,1-1 0,-6 41 0,8-24-16,1-1 1,2 1-1,6 42 1,-5-63 21,2 0 0,0 1 0,1-1 0,0 0 0,2-1 0,0 1 0,0-1 0,2 0 0,-1-1 0,2 0 0,0 0 0,1-1 0,0 0 0,1 0 0,0-1 0,1-1 0,1 0 0,0-1 0,0 0 0,1-1 0,0 0 0,0-1-1,1-1 1,30 11 0,-16-10 1,1-1 1,0-1-1,59 4 0,92-13-15,-136-1 4,-2-2 1,1-3-1,-1-1 0,0-2 1,-1-2-1,70-33 1,-34 7-20,-3-4 0,102-76 1,-145 97 26,-1-2 1,-1-1-1,45-52 1,-64 64 13,0 0 1,-1-1-1,-1 0 0,-1 0 1,0-1-1,-1 0 1,0 0-1,-2-1 1,0 1-1,5-33 1,-7 28 13,-1 0 0,-1 0 1,-1 0-1,-3-22 0,1 32 9,0 1 0,0-1 1,-1 1-1,0-1 0,-1 1 0,0 0 0,-1 0 1,0 1-1,-10-15 0,1 5-2,-1 1-1,0 1 1,-2 0-1,0 1 1,-1 0-1,0 2 1,-2 0 0,1 1-1,-2 1 1,1 1-1,-2 1 1,1 1-1,-1 0 1,-1 2 0,1 1-1,-1 0 1,-31-2-1,15 5-10,0 1 0,0 2-1,1 2 1,-1 2 0,0 1-1,1 2 1,-53 17 0,-85 39-54,141-49-614,1 2-1,-63 41 0,91-53 163,1 0 0,-1 0-1,1 1 1,0 0-1,0 0 1,-6 8 0,9-10-282,1 0 0,-1 0 1,0 1-1,1-1 0,0 0 1,0 1-1,0-1 0,-1 7 1,1 21-8778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3:09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906 82 4260,'4'-5'1334,"20"-24"545,-19 18 2247,-3-2 4433,-2 13-8462,0-1-1,-1 0 1,1 1 0,0-1 0,0 0-1,-1 1 1,1-1 0,-1 0 0,1 1-1,0-1 1,-1 1 0,1-1 0,-1 0-1,1 1 1,-1-1 0,0 1 0,1 0-1,-1-1 1,0 1 0,1-1 0,-1 1-1,0 0 1,1 0 0,-1-1 0,0 1-1,1 0 1,-2 0 0,-25-5 384,21 4-271,-38-2 324,-56 1-1,57 2-404,12 2-97,-1 0-1,1 2 1,-1 1 0,1 2-1,1 1 1,0 1 0,0 2-1,0 1 1,-45 26-1,36-15-25,2 1-1,0 3 0,2 1 0,0 1 0,3 2 0,-36 43 0,59-64-12,1 2-1,0-1 0,0 1 0,1 0 1,1 0-1,-9 24 0,12-29-4,1 0 1,1 1-1,-1-1 0,1 1 1,0-1-1,1 1 0,0 0 1,0-1-1,1 1 0,0-1 1,0 1-1,1-1 0,0 1 1,3 8-1,1-3 2,1-1 1,0 0-1,0 0 0,2-1 1,9 12-1,56 54-12,-41-47 9,2-1-1,1-2 1,1-2 0,1-1 0,1-2 0,1-2 0,1-1-1,0-2 1,1-3 0,1 0 0,1-3 0,0-2 0,0-2-1,56 3 1,104-8-18,-175-4 26,-1-1 1,0-2-1,0 0 1,0-2-1,27-11 1,-20 4 7,-1-1 1,-1-1 0,-1-2 0,0-1-1,-1-2 1,44-39 0,-61 48-2,-2 0 1,0-1-1,-1-1 0,0 0 1,-1 0-1,0-1 0,-1 0 1,-1-1-1,-1 0 0,0 0 1,-1-1-1,0 0 1,-2 0-1,0 0 0,3-33 1,-7 48-2,2-18 2,-2 1 0,-3-35 0,2 47-2,0 1 0,-1-1 0,0 1-1,0 0 1,0 0 0,-1 0 0,0 0 0,0 0 0,0 0-1,-1 1 1,0-1 0,-5-4 0,-4-2 0,-1 0-1,0 0 1,-1 1 0,0 1 0,-1 1-1,0 0 1,-1 1 0,1 1-1,-33-10 1,-11 1 12,-95-13-1,-43 6 7,-327 6-1,478 18-114,-76 12-1,98-8-36,0 0-1,1 2 1,0 0 0,-37 18 0,60-25 20,-1 1 0,1 0-1,-1 0 1,1-1 0,-1 1 0,1 0 0,0 0 0,-1 0-1,1 1 1,0-1 0,0 0 0,0 0 0,0 1 0,0-1 0,0 0-1,0 1 1,0-1 0,1 1 0,-1-1 0,0 1 0,1 0-1,-1-1 1,1 1 0,0 0 0,-1 2 0,2-1-293,-1 0 0,1 0 0,0 0 0,0 0 0,0 0 0,0 0 0,1-1 0,-1 1 0,1-1-1,-1 1 1,1-1 0,0 1 0,0-1 0,3 3 0,46 37-6998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3:10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1542 26 7271,'-104'4'7918,"-3"-1"-4065,64-5-3078,-65-11 0,62 6-255,-54-2-1,69 8-441,-1 1 1,1 2-1,0 1 0,1 1 1,-1 2-1,1 1 0,0 1 1,-42 18-1,10 2 36,2 4 1,1 1-1,1 4 1,2 2-1,2 2 1,2 2-1,2 3 1,-84 98-1,117-121-23,1 0-1,1 1 1,1 0-1,1 1 1,-17 46 0,24-52-41,1 0 1,0 0-1,1 0 1,1 1-1,2-1 1,-1 1-1,2 0 1,4 37-1,-2-48-36,0 0 0,0-1 0,0 1-1,1-1 1,0 0 0,1 0 0,0 0-1,0 0 1,1-1 0,9 13-1,-5-11-9,-1-1 0,1 1 0,0-1 0,1-1 0,0 0 0,0 0 0,12 5-1,6 1-5,1-2-1,0-1 0,1-1 0,0-1 1,44 5-1,66 1-6,1-5 0,164-12 0,-178-5 3,-2-6 0,0-5 0,-1-6 0,-1-5 0,-1-5 0,-3-5 0,185-91 0,-254 107-131,-2-3-1,-1-2 1,82-66-1,-120 88 73,0-1 0,-1-1 0,0 1-1,0-1 1,-1-1 0,-1 0 0,1 0-1,-2 0 1,1 0 0,6-20 0,-10 24 47,-1-1-1,0 0 1,0 0 0,0 0 0,-1 0 0,0 0 0,0 0 0,-1 0-1,0 0 1,0 0 0,-1 1 0,1-1 0,-2 0 0,1 1 0,-1-1-1,0 1 1,0 0 0,-8-12 0,-6-5 31,-1 1 0,-1 1 1,-1 0-1,-1 1 0,-1 2 1,-1 0-1,0 1 0,-45-24 0,21 17 4,-1 2 0,-2 1 0,-94-24 0,53 25-16,0 4 0,-100-6-1,-189 16-216,311 9 185,0 3 0,1 3-1,-73 19 1,104-19-379,-1 3 0,1 1 0,1 2 0,0 1 0,1 2 0,-59 40 0,94-58 395,-3 2-375,0 0 1,0 0-1,0 0 0,0 0 0,0 1 1,1-1-1,-1 1 0,1 0 0,-1 0 1,1 0-1,0 0 0,0 0 0,1 0 1,-1 0-1,-1 4 0,2 1-4788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3:17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1572 47 7847,'-7'-2'8016,"-11"2"-6833,16 0-271,-3 0-402,0-1 1,0 0-1,0 0 0,0 0 0,0-1 0,-8-3 0,-24-6 1028,-10 6-1109,0 3-1,0 2 1,0 2 0,0 2-1,0 2 1,-73 19-1,-120 43-243,-314 134-1,548-200-181,-50 21 25,-101 55-1,153-75-19,0-1-1,0 1 1,0 1-1,0-1 0,0 0 1,0 1-1,1 0 1,0 0-1,0 0 0,-4 7 1,6-9-5,0 1-1,0-1 1,0 0 0,1 0-1,-1 0 1,1 0 0,0 1 0,-1-1-1,1 0 1,0 0 0,0 1-1,1-1 1,-1 0 0,0 0 0,1 1-1,-1-1 1,1 0 0,0 0-1,0 0 1,0 0 0,0 0 0,0 0-1,0 0 1,0 0 0,1 0-1,2 3 1,4 2-3,-1 0 0,1-1 0,1 1 0,-1-1 0,1-1 0,0 0 0,0 0 0,1-1 0,13 5 0,97 23 0,-118-32 0,252 37-59,3-19-29,-222-17 80,514 7-269,-504-12 174,1-1-1,-1-2 1,-1-3 0,0-1 0,69-27 0,-84 26-28,-2-1 0,1-1 0,-2-1 0,0-2 1,-1 0-1,-1-2 0,0-1 0,-2 0 0,26-31 1,-41 42 38,1-1 1,-2 1-1,1-1 0,-2-1 1,1 1-1,-1-1 1,-1 0-1,5-17 1,-8 23 81,0 1 1,0-1 0,-1 0 0,1 0 0,-1 0-1,0 0 1,-1 0 0,1 0 0,-1 0 0,0 0-1,0 0 1,0 1 0,-1-1 0,0 0 0,0 1-1,0-1 1,0 1 0,-1 0 0,0 0 0,0 0-1,0 0 1,-4-4 0,-10-7 9,-1 0 0,0 2 0,-1 0 0,-1 1 0,1 1 0,-36-14 0,-1 4 0,-77-18 0,79 27 45,0 3 0,-1 2 0,0 3-1,-78 4 1,102 3-92,1 1 0,0 1 1,0 2-1,0 1 0,1 1 0,1 2 0,-1 1 0,-30 18 0,53-27-587,-17 9 479,14-4-2170,5 0-3892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3:19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1349 3 8904,'-101'0'10389,"1"-1"-8242,-101 0-2116,170 1 134,1 2 1,-1 1-1,1 2 1,0 1-1,0 1 1,1 1-1,-50 22 1,-3 6 66,-125 75 0,167-85-218,0 1 0,3 2 0,0 1 0,-59 65 0,83-79-2,0 1 1,0 1-1,2 0 0,0 0 1,1 1-1,1 1 0,1-1 1,-8 28-1,12-30-6,1 0 0,0 0 0,1 0 0,1 0 0,1 0 0,0 0-1,1 0 1,1 0 0,0 0 0,9 31 0,-4-30-11,0 1 1,1-1-1,1 0 0,1-1 1,1 0-1,0 0 1,1-1-1,0-1 0,2 0 1,-1-1-1,2 0 1,0-1-1,29 19 0,-20-17-5,0-1-1,1-1 0,1-2 1,-1 0-1,2-2 1,-1 0-1,1-2 0,1-1 1,39 3-1,-7-5-60,110-6 1,-133-2 41,-1-1 1,1-1 0,-1-3-1,43-15 1,-37 8-37,-1-1 0,-1-3 0,0-1 1,-2-2-1,70-54 0,-90 61 27,0-1 1,-2 0-1,0-2 0,-1 0 1,17-26-1,-23 29 26,-1 0-1,0 0 1,-1-1-1,-1 0 0,-1 0 1,0 0-1,4-34 1,-5 6 30,-2-1-1,-5-61 1,2 97-12,-1 1 0,1 0 0,-2-1-1,1 1 1,-1 0 0,-1 0 0,0 0-1,0 1 1,-1-1 0,0 1 0,0 0 0,-1 0-1,0 1 1,0-1 0,-1 1 0,0 1-1,0-1 1,0 1 0,-1 1 0,0-1 0,-16-7-1,-1 1 24,-2 1-1,1 1 0,-2 1 1,1 2-1,-1 1 0,-34-4 1,-57 0 12,-130 5 0,193 5-171,38 0-156,0 1 1,0 0 0,-18 5-1,30-5-90,1 0 0,-1 1 0,1 0 0,-1 0 0,1 0 0,0 1 0,0-1 0,0 1 0,0 1 0,1-1 0,-1 1 0,1-1 0,-5 6 0,-1 7-4963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5T02:05:00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1757 523 10506,'7'-6'1485,"11"-14"798,-13 3 4353,-11 15-4116,-41 4-2350,0 1 0,-47 11 0,-96 27-228,136-28 76,-6 2-65,1 3-1,0 2 1,2 3-1,1 2 1,1 3 0,1 2-1,-79 59 1,38-14-6,4 4-1,4 4 1,3 4-1,-126 170 1,181-216 44,1 2 1,3 2-1,-28 65 1,29-47-22,2 1 1,-13 72-1,22-65 18,4 0-1,-1 131 1,10-158 16,2 0-1,1 0 1,12 53 0,-9-72 5,1 0-1,2-1 1,0 1-1,1-1 1,2-1-1,26 41 1,-12-27 15,2-2 1,2-1 0,61 55-1,120 75-7,-156-124-20,-28-19 0,177 120-16,-135-103-9,1-3-1,1-3 0,138 41 0,-72-38-116,176 23 0,209-16-37,7-40 1,-142-19-121,448-79 0,-574 51 124,-2-12-1,261-93 0,-329 80 256,-4-8 0,-2-7-1,215-138 1,-352 193-38,-1-2-1,-2-2 1,50-48 0,50-86 71,-87 98-66,44-46 36,46-61 33,-129 150-104,0-2-1,-2 0 0,-2-1 1,22-58-1,-27 55 9,-1-1 0,-2 1 0,-1-2-1,-2 1 1,-2 0 0,-3-68 0,-1 72 0,-1 0 1,-2 1-1,-1 0 1,-1 0-1,-1 1 1,-2 0-1,-17-35 0,4 19 27,-2 1 0,-2 2 0,-54-65 0,15 31 9,-4 3 1,-95-77-1,-182-101-16,232 180-29,-3 5 0,-229-90 0,242 118 71,-2 5 1,-1 4-1,-202-24 1,173 40-47,0 7 0,-1 5 0,1 6 0,-271 49 0,-248 117-141,14 40-215,560-184 242,-374 135-1036,264-89-3601,159-61-97,21-6-2750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2:44:02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1476 0 4004,'-51'11'14425,"-23"14"-11057,17-5-2119,13-4-905,0 2 1,2 2-1,0 2 0,1 1 1,-45 36-1,-177 164-24,132-103-321,-173 171 93,267-251-29,2 2 1,1 1 0,2 2-1,-48 92 1,66-108-10,1 0 1,2 1 0,1 0 0,2 0-1,0 1 1,2 1 0,2-1-1,1 1 1,1 57 0,3-79-41,0-1 1,0 1 0,1 0-1,0-1 1,0 0 0,6 14-1,-5-16-11,1-1 1,0 0-1,0 0 0,0 0 0,0-1 0,1 0 0,0 0 0,0 0 0,11 8 0,-1-2 0,1-2 0,-1 0 0,1-1 1,1-1-1,18 7 0,3-3-18,56 10 0,18-7 18,193-1 0,-161-16-38,0-5 0,0-7 1,237-56-1,-199 23 33,237-97 0,-306 97 7,-2-5 0,-2-4 0,109-79 0,-160 94-39,-2-2 0,86-88 1,-129 118 27,0-1 0,-1 0 1,-1 0-1,0-1 1,-1-1-1,12-26 1,-20 38-3,0-1 1,0 0 0,0 0 0,-1 1 0,0-1-1,0 0 1,-1 0 0,1-1 0,-1 1 0,0 0-1,-1 0 1,0 0 0,0 0 0,0 0 0,-1 1-1,1-1 1,-1 0 0,-1 1 0,1-1 0,-1 1-1,0-1 1,0 1 0,-1 0 0,-5-7 0,-17-12 14,-1 0 1,-1 1-1,-1 2 1,-45-25-1,8 8 24,-1 3 0,-2 3 1,-1 3-1,-2 3 0,-125-28 0,95 35-31,-1 4 0,-1 5 0,-172 5 0,213 9-69,-117 23 1,-59 31-325,5-1-5195,184-49-818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2:45:26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2449 542 10410,'0'-1'87,"0"-1"0,-1 1 0,1 0 0,0-1 0,-1 1 0,1 0 0,-1-1 0,0 1 0,1 0 0,-1-1 0,0 1 0,0 0 0,0 0 0,0 0 0,1 0 0,-2 0 0,1 0 0,0 0 0,0 0 0,0 1 0,0-1 0,-1 0 0,-1 0 0,-38-13 230,27 9 102,-8-2-43,2-1 168,-1 2 0,0 0 0,0 1 0,-43-4 0,-6 6-149,-1 3 0,1 4 0,-130 23 0,117-8-368,1 5 1,-93 38-1,130-41-3,0 1 1,1 2 0,1 2-1,1 2 1,-41 36 0,33-19 85,2 1 0,2 3-1,2 1 1,-60 91 0,81-105-37,2 2-1,1 0 0,2 1 1,2 1-1,2 1 1,1 0-1,2 0 1,-6 52-1,12-53-31,0 55 0,6-81-34,-1-1-1,2 1 0,0-1 1,0 0-1,2 1 1,-1-1-1,11 23 0,-5-21 7,0 0 1,0-1-1,2 0 0,0 0 0,0-1 0,27 23 0,-5-10 37,65 42 1,-18-23-9,2-3 0,158 56 0,189 25-8,-224-82-66,360 27 1,215-42 111,-513-22-17,1618 9-79,-766-76-48,-423-53 2,-521 71 56,315-124-1,-416 138-22,-2-3 0,-1-3 1,-2-3-1,83-64 0,-133 89 27,-1-1 1,-1-1-1,0 0 1,23-34-1,-31 39 9,-2 0 0,0-1-1,0 0 1,-1 0 0,-1-1 0,0 1 0,-1-1-1,4-28 1,-6 23 32,0 0-1,-2 0 0,0 0 1,-2 0-1,0 0 0,0 1 1,-2-1-1,-1 1 1,0 0-1,-1 0 0,-1 0 1,0 1-1,-2 0 0,0 0 1,-22-29-1,-18-20 32,-3 3 0,-2 2 0,-3 2 0,-113-88 0,73 75 13,-2 5-1,-178-90 1,116 84-57,-3 6 1,-3 8-1,-232-52 1,-540-41-170,-754 77 217,1282 94 43,-420 76 0,-399 129-177,336-56 223,524-95 46,13 30-797,340-96 141,53-6-18597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2:47:49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1422 131 7143,'-26'-6'8546,"-11"3"-5027,35 3-2627,-3-3 408,0-19-1101,3 8-153,-1-2 43,-7-29 0,9 43-83,1 1 0,-1 0 0,0-1 0,1 1 0,-1 0 0,0 0 0,0 0 0,0 0 0,0 0 1,0 0-1,0 0 0,0 0 0,0 0 0,0 0 0,-1 0 0,1 1 0,0-1 0,0 1 0,-1-1 0,1 1 0,0-1 0,-1 1 0,1 0 0,-1-1 0,1 1 0,0 0 0,-1 0 0,-2 0 0,-1 1 6,0 0-1,1-1 1,-1 2 0,0-1-1,1 0 1,-6 3 0,-48 27 9,-14-12-48,-224 94-490,195-71 431,-9 8 164,3 3 1,-118 81-1,188-111 34,1 3-1,0 1 1,-38 39 0,63-55-66,1 0 1,0 0-1,1 1 0,1 1 0,0-1 0,0 1 1,1 1-1,1-1 0,1 1 0,-1 0 1,2 1-1,0-1 0,-2 21 0,3-12-21,2 0-1,0 1 1,4 27-1,-2-42-24,0 0 0,1 0 0,0 0 0,1-1 0,0 1-1,0-1 1,1 1 0,0-1 0,0 0 0,1-1 0,7 10-1,-2-5-2,1-1-1,1-1 1,0 0-1,0 0 1,1-1-1,0-1 1,29 13-1,-6-5-10,0-3 1,41 10-1,43 5-55,193 20 1,129-19-14,164-20-165,-551-9 211,198-13-181,-198 5 149,-1-2 0,82-26-1,-76 15 30,-1-3 0,-2-2 0,0-3 0,-2-2 0,-1-3 0,-2-2-1,-2-2 1,61-59 0,-94 81 34,-2 0 1,0-1-1,-1-1 1,-1-1-1,0 0 0,9-21 1,-18 32 14,-1 1 0,0-1 0,0 1 0,-1-1-1,0 0 1,0 0 0,-1 0 0,0 0 0,0-1 0,-1 1 0,0 0 0,-1 0 0,0 0 0,0 0 0,0 0 0,-1 0 0,-1 0-1,1 0 1,-1 0 0,-6-10 0,0 4 3,-1-1 0,0 1 0,-2 1 1,1 0-1,-2 1 0,-15-13 0,-90-62 23,69 56-3,0 1 1,-2 3-1,-1 2 0,-1 2 0,-1 3 0,-1 2 0,-1 2 0,0 3 0,-112-12 0,-315 18-103,439 8 34,-491 37-3103,454-23 0,31-1-2408,19-3-3747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6:53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964 13 10602,'-4'-8'7379,"3"7"-7058,-12-2 3128,-21 3-2365,23 1-201,1-1-697,-9-1 34,0 1-1,1 1 1,-1 0 0,0 2-1,1 0 1,0 1 0,-19 7 0,-26 16-134,1 4 0,1 2 1,2 2-1,1 3 0,-66 58 0,98-73-70,1 0-1,0 2 0,2 0 1,1 2-1,1 1 1,2 0-1,1 2 0,1 0 1,1 0-1,2 2 0,1 0 1,1 0-1,2 2 0,1-1 1,-5 49-1,8-48-17,3 0 0,0 0 1,2 0-1,2 0 0,7 49 0,-4-71-6,0 1-1,0-1 1,1 0-1,1 0 0,0-1 1,1 1-1,0-2 1,1 1-1,0-1 0,1 0 1,0 0-1,0-1 1,19 14-1,-2-4-3,0-1 0,1-2-1,1 0 1,47 17 0,-30-16 0,0-3 1,1-1-1,1-3 1,57 6-1,-12-8-20,113-6-1,-145-6-28,-1-2 1,0-3-1,0-3 0,-1-1 1,73-29-1,-39 6-92,-2-5 1,118-71-1,-167 87 56,-1-2 0,-1-1 0,49-48 0,-68 56 43,-1-1 1,0-1-1,-2-1 0,0 0 1,-2-1-1,-1-1 1,12-27-1,-15 27 51,-2 1 1,-1-2-1,-1 1 0,-1-1 1,-1-1-1,-1 1 0,-1 0 1,-2-1-1,-1-27 0,-1 47 10,0 0 1,0 0-1,-1 0 0,0 0 0,0 0 0,-1 0 0,0 0 0,0 1 0,0-1 0,-1 1 0,0 0 0,0 0 0,0 0 0,-1 1 0,-9-9 0,-5-1 33,0 0 1,-1 2-1,-33-17 0,49 28-36,-82-44 55,-3 5 0,-1 4-1,-1 3 1,-99-21 0,130 42-69,0 3 0,-1 3 1,0 3-1,-108 5 1,133 3 9,0 1 0,0 1 1,1 2-1,-51 19 0,38-8-194,1 1-1,-70 43 1,109-58-91,-20 15-907,16-3-2670,10 1-4391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7:38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1523 221 5894,'8'5'12786,"-13"-13"-9872,1 3-2859,-1 0 0,1 0 1,-1 1-1,0 0 0,0 0 0,0 0 1,0 1-1,-1 0 0,1 0 0,-8-3 1,-3 0-58,0 0 1,-30-6-1,6 6 2,-1 1 0,-74 3 0,80 2 0,-16 2-16,0 2 0,1 2-1,0 2 1,0 3 0,-61 20 0,40-5-21,1 3 0,-124 70 0,143-68 59,2 2 0,1 2 0,1 2 0,3 2 0,1 3 0,-44 53 1,75-81 10,1 2 0,1-1 0,0 1 0,-10 23 0,15-26-7,0-1 0,2 0 0,-1 1 0,2-1 0,0 1 0,0 0 0,1 14 0,1-20-15,0 0 0,1 1 0,0-1 0,0 0 0,1 0 0,-1 0-1,2 0 1,-1 0 0,1-1 0,0 1 0,5 8 0,-2-6-6,1 0 0,0 0 0,1-1 0,-1 0 0,1 0 0,17 11 0,0-3 0,1 0 1,1-2-1,1-1 0,52 17 0,3-5 9,1-4-1,154 18 1,178-13 10,-16-22 2,-360-4-20,103-5 24,-1-5 0,152-32 0,687-165-94,-945 198 57,115-33-9,-130 35 10,-1-2 0,0 0 0,0-1 0,-1-1 0,18-13 1,-31 19 1,0 0 0,0 0 0,-1-1 0,1 1 0,-1-1 0,-1-1 0,1 1 0,-1 0 0,0-1 1,0 0-1,-1 0 0,0 0 0,3-11 0,-3 3 2,0 0 1,-1 0-1,0 0 1,-2 0-1,-1-27 0,0 30 3,-1 0 0,0 1-1,0-1 1,-1 1-1,-1 0 1,0 0-1,0 0 1,-10-16-1,4 11 3,0 0-1,-2 1 0,0 0 0,-24-22 1,6 10 0,-2 2 0,-1 1 0,-1 1 0,-47-22 1,0 6 4,-3 3 0,-1 4 0,-147-34 0,-274-19 24,348 69-318,-243 7 0,364 11-33,-1 1-1,-58 14 0,76-12-737,1 1-1,-1 1 1,-24 12-1,27-9-3906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7:39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1276 98 8328,'-2'-3'176,"0"1"-1,0 0 1,0 0 0,0 0-1,-1 0 1,1 0 0,-1 0 0,1 1-1,-1-1 1,0 1 0,1 0 0,-1 0-1,0 0 1,0 0 0,0 0-1,0 1 1,0-1 0,-3 0 0,-7-1 403,-70-12 1412,-1 3 1,-155 0-1,210 12-1811,-1 0-1,1 2 1,0 1 0,0 2 0,0 1-1,0 1 1,1 1 0,-51 25-1,35-11-110,2 2-1,1 2 0,1 1 1,1 2-1,2 2 0,1 2 1,1 1-1,2 1 0,-46 68 1,69-89-31,1 1-1,1 0 1,1 0 0,0 1 0,1 0 0,1 0-1,0 0 1,2 1 0,0 0 0,1-1 0,0 1 0,2 0-1,0 0 1,1 0 0,0 0 0,8 30 0,-2-22-26,2 0 1,0 0-1,1-1 0,2-1 1,1 1-1,0-2 1,2 0-1,1-1 0,0 0 1,25 24-1,-17-23-6,0-1 0,1-1 1,1-2-1,1 0 0,1-2 0,0 0 0,2-3 0,-1 0 1,61 18-1,-37-18 5,0-3 0,1-2 0,0-2 0,0-3 0,66-2 0,-77-4-11,1-2-1,0-2 1,65-17-1,-44 3-11,98-43 0,-91 31-7,-1-3 1,-3-4-1,117-84 1,-157 100-29,0-1 0,-2 0-1,-1-2 1,-1-1 0,-1-1 0,-1-1 0,-2-1 0,-1-1-1,-2 0 1,23-57 0,-32 68 26,-2-1 0,0-1 1,-1 1-1,-2-1 0,0 0 0,-1 0 0,-1 1 0,-1-1 1,-5-36-1,3 49 22,0 0-1,0 1 1,-1-1 0,-1 0 0,1 1-1,-1 0 1,-1-1 0,1 2 0,-10-12-1,5 8 3,-1 0 0,0 1 0,0 0-1,-2 1 1,-17-12 0,-3 2 32,-2 1 1,0 2-1,-67-22 0,9 11 129,0 3 0,-144-17-1,-195 17-40,377 24-391,0 2-1,0 2 1,-104 24 0,133-21-500,-1 2 0,2 0 0,-46 25 0,52-23-444,1 0-1,0 1 1,1 1 0,0 1 0,-23 26-1,-15 32-8139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31 149 17873,'-23'0'2489,"15"0"-1223,14 0 1588,13-1-2515,1 0 0,-1-2 1,0 0-1,24-7 0,75-31 229,-44 15-510,-44 16-595,88-27 1687,-59 25-2755,-1 7-4530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8:02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13773,'36'0'2370,"-36"11"-640,2-9-865,1 0-481,-1-2-288,1 0-64,-1 0-32,1 0 0,-1 0-320,3 0-1378,5 0-3202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8:16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1151 83 9417,'-4'-20'9923,"-5"6"-7371,6 12-2466,0 0 0,-1 0 0,1 0 0,-1 1 0,1-1 0,-1 1 1,1 0-1,-7-1 0,-18-3 208,0 2 1,0 0-1,-50 4 0,35-1-227,6 2-50,0 1 0,0 1 0,1 3 0,0 1 0,-47 16 0,12 2 36,-110 58 0,11 16-27,146-83-37,1 1-1,1 1 0,0 1 1,-32 39-1,46-48 4,1 0 0,0 0 0,1 1 0,0 0 0,0 0 0,2 0 0,-1 0 0,2 1 0,-5 23 0,7-26 5,0 0-1,0 1 0,1-1 0,1 1 1,0-1-1,0 0 0,0 1 0,2-1 1,-1 0-1,1 0 0,1 0 0,9 18 1,-5-16-2,0 0 0,1 0 1,1-1-1,0 0 0,0-1 1,1 0-1,0-1 1,1 0-1,0-1 0,24 13 1,-3-5 0,0-2 1,0-1 0,53 13 0,-14-10-17,2-4 0,114 7 0,152-16-134,-254-3 117,13-2-60,-1-3-1,0-5 1,-1-4 0,163-46 0,-231 51 44,0-1 0,-1-1 1,0-2-1,-1-1 0,31-21 0,-49 28 31,1 0-1,-1 0 0,0-1 0,-1 0 0,0-1 0,0 0 1,-1 0-1,0 0 0,-1-1 0,0 0 0,0-1 0,-1 1 1,0-1-1,-1 0 0,0 0 0,2-16 0,-4 16 34,0 0-1,-1-1 0,-1 1 1,0 0-1,0 0 1,-1 0-1,-1-1 1,0 1-1,0 0 0,-1 0 1,-1 1-1,1-1 1,-2 1-1,0 0 1,0 0-1,0 0 0,-1 0 1,-1 1-1,0 0 1,-12-12-1,-12-12-3,-2 2 1,-1 1-1,-1 1 0,-2 2 0,0 2 1,-2 1-1,-1 2 0,-65-25 0,52 27 34,-1 2-1,-1 3 0,-1 3 0,0 1 1,0 4-1,-82-2 0,82 8-169,-103 1 474,132 2-1053,1 1 0,-1 1 0,-45 12 0,56-8-2895,12 0-2467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8:26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627 0 10314,'32'0'9379,"-88"29"-9227,2 2 1,0 2-1,3 3 0,1 1 0,1 3 0,3 2 0,-45 52 0,64-64-141,1 1 0,2 2 0,1 0 0,1 1 0,-17 41 0,31-58-6,0 1 0,1 0 1,2 1-1,-1 0 0,2 0 0,1 0 1,0 0-1,2 1 0,0-1 0,1 0 0,0 1 1,6 29-1,-3-40-3,-1-1 0,1 0 0,1 0 0,-1 0 0,1 0 0,1-1 0,-1 1 0,1-1 0,1 0 0,-1-1 1,1 1-1,0-1 0,1 0 0,-1-1 0,15 10 0,1-2 0,1 0 0,0-1 0,1-2 0,26 9 0,-6-5 12,1-2-1,0-2 1,52 4 0,139-3-69,-210-12 49,0 0 1,0-2-1,0 0 1,33-10-1,-41 7-6,1-1 0,-1 0 0,-1-2 0,1 0 0,-2 0 0,24-18 0,-16 7-6,-1-1 1,0-1-1,-2 0 1,-1-2-1,0 0 1,22-39-1,-20 25 18,-1-1 0,-2-1 0,26-81 0,-38 97 4,-1 0 0,-1-1 0,-1 1 0,-2-1 0,0 1 0,-2-28 0,-1 39 2,0-1-1,-1 1 0,-1-1 0,0 1 0,-1 0 1,0 0-1,-1 0 0,0 1 0,-1 0 0,0 0 0,-1 0 1,-13-15-1,8 12-2,-2 1 0,0 0 0,-1 1 0,0 1 0,-1 0 0,-1 1 0,1 1 0,-2 1 0,1 0 0,-32-10 0,27 12 78,-1 1-1,1 1 1,-1 1-1,0 1 1,0 1-1,-1 1 1,1 1-1,-42 5 1,45-1-46,1 0 1,1 2-1,-1 0 0,1 1 0,0 1 1,1 0-1,-31 20 0,25-12-107,1 1-1,1 0 1,1 2-1,-36 41 1,47-48-268,0 0 0,1 0 1,0 1-1,1 0 0,-7 19 1,8-17-1648,1 0 1,-3 25 0,0 10-7223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8:57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697 72 10794,'5'-10'3416,"-3"8"-2741,-1-1 0,1 0 0,-1 1 0,0-1 0,0 0 0,0 0 0,0 0 0,0 0 0,-1 1 0,1-1 0,-1 0 0,0 0 0,0-6 0,0 8-642,-1 0 0,0 0 0,1 0 0,-1 1 0,0-1 0,0 0 1,0 0-1,1 1 0,-1-1 0,0 0 0,0 1 0,0-1 0,0 1 0,0-1 1,0 1-1,0-1 0,0 1 0,-1 0 0,1 0 0,0-1 0,0 1 0,-2 0 1,-32-2-10,29 2 28,-10-1-41,0 1 0,0 0 0,0 2 0,0-1 1,0 2-1,0 0 0,1 1 0,0 1 0,-1 0 0,-16 9 1,-5 5-36,1 2 0,1 2 0,0 1 1,2 2-1,-38 37 0,46-38 4,2 1 0,0 1 0,2 2 0,1-1 0,1 2 0,-24 54 0,35-66 3,1 1-1,1 1 1,1 0 0,1-1 0,1 1 0,-2 30 0,4-37 8,1-1 1,1 1 0,0 0 0,1-1-1,0 1 1,1-1 0,0 1 0,1-1 0,0 0-1,1-1 1,9 17 0,-5-15-1,1 0-1,0 0 1,1-1 0,0 0 0,1-1 0,0 0-1,1-1 1,0 0 0,23 12 0,-17-12-2,0-1-1,0-2 1,1 1 0,-1-2 0,2-1 0,-1 0 0,26 1-1,-11-2-6,1-2 0,0-1-1,-1-1 1,1-3-1,0-1 1,-1-1 0,0-2-1,35-12 1,-41 8-28,0-1 0,0-2 0,-1-1 0,-1-1 0,-1-2 0,0 0 1,-1-2-1,-2 0 0,0-2 0,21-25 0,-30 30 40,-1 0-1,-1 0 1,0-2-1,-2 1 1,0-1-1,-1-1 1,-1 1-1,-1-2 1,0 1-1,-2-1 1,0 0-1,-2 0 1,0 0-1,-1 0 1,-2-35-1,-2 45 14,0-1 0,0 1 0,-1 0-1,-1-1 1,0 1 0,0 1 0,-1-1-1,-1 1 1,1 0 0,-2 0 0,1 0 0,-2 1-1,1 0 1,-1 0 0,0 1 0,-17-13-1,2 4-34,0 1 0,-1 0 0,-1 2 0,0 1 0,-48-18 0,43 22-209,0 1 1,0 2 0,-1 0-1,1 2 1,-1 2-1,-53 2 1,69 0-158,0 1 0,0 1 0,0 1 0,0 0 0,0 1 0,1 0 0,-1 2 0,1-1 0,0 2 0,1 0 0,-1 0 0,1 1 0,1 1 0,-13 11 0,-35 35-5126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8:59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68 323 8584,'-68'12'10511,"1112"-28"-5952,-289-26-3577,-7-40-677,-611 60-668,216-64 0,-344 83 146,-1 1-29,0-1 0,0 0 1,0 0-1,9-6 0,-15 7 14,0 1 1,0-1-1,0 1 1,-1-1-1,1 1 1,0-1-1,-1 0 1,0 0-1,1 0 0,-1 0 1,0 0-1,0 0 1,0-1-1,0 1 1,0 0-1,0 0 1,-1-1-1,1-4 0,0-14-4812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00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16816,'0'1'728,"0"-1"-705,0 1 0,0-1 0,0 0 0,0 0 0,0 0 1,0 1-1,0-1 0,0 0 0,0 0 0,0 1 1,0-1-1,0 0 0,0 0 0,0 0 0,0 0 0,0 1 1,0-1-1,1 0 0,-1 0 0,0 0 0,0 0 0,0 1 1,0-1-1,1 0 0,-1 0 0,0 0 0,0 0 1,0 0-1,0 0 0,1 0 0,-1 1 0,0-1 0,0 0 1,0 0-1,1 0 0,-1 0 0,0 0 0,0 0 0,1 0 1,-1 0-1,0 0 0,1 0 0,34 7 818,51 3 0,3 0-585,-74-8-243,-1 1-1,0 1 0,0 0 1,0 0-1,0 2 1,25 13-1,-34-16 31,0 0-1,-1 1 0,1 0 1,-1 0-1,0 0 1,0 0-1,0 0 0,0 1 1,-1 0-1,0 0 0,0 0 1,0 0-1,-1 0 0,1 0 1,-1 1-1,0-1 1,-1 1-1,0 0 0,0-1 1,1 9-1,-1-2 109,-1-1-1,0 1 1,-1 0 0,-1 0 0,1 0-1,-2-1 1,1 1 0,-2-1 0,-6 17-1,1-10 53,-1 0-1,-1-1 1,0 0-1,-24 27 1,-27 23-638,-2-3 1,-79 60 0,130-115-2048,3-6-2942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01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18 109 17713,'-12'-6'1697,"7"-1"-1536,5 0-33,50-7 32,12 1-64,9-1-96,-6 1-32,-7-1-1217,-8 3-3139,-20 2-5382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01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79 10410,'-12'6'7650,"9"-5"-5510,8-1-1809,29-2-232,0-2 0,0-1 0,-1-1 0,58-20 0,78-16-337,-167 41 243,-5 5 80,-15 15 31,0 0 0,-28 22 0,-9 7-74,-172 191 76,17-17 965,196-208-98,5-3-3341,21-22-5770,11-12 2937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01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0 8328,'-13'0'6662,"-4"32"-3331,2 6-2049,0 12-129,2 4-289,3 2-383,5 3-129,0-2-96,5-6-95,0-3-161,0-14 0,0-9-321,0-12-576,18-11-1729,9-2-3043,13-11-3076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02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321 1 2530,'-3'0'16812,"-17"0"-13407,17 1-3294,-1 0 1,1 0-1,0 0 1,0 0-1,0 0 0,0 1 1,0 0-1,0-1 1,0 1-1,1 0 1,-5 4-1,-30 32-22,21-21 33,-151 181-10,160-189-121,3-6-10,1 1-1,0 0 0,0 0 0,1 0 1,-1 0-1,1 0 0,0 1 0,0-1 1,0 1-1,0 0 0,-1 6 1,3-11 7,1 1 0,-1-1 0,0 0 0,0 1 0,0-1 0,0 0 1,1 0-1,-1 1 0,0-1 0,0 0 0,0 0 0,1 1 0,-1-1 1,0 0-1,1 0 0,-1 0 0,0 1 0,0-1 0,1 0 0,-1 0 1,0 0-1,1 0 0,-1 0 0,0 0 0,1 0 0,-1 0 0,0 1 1,1-1-1,-1 0 0,1-1 0,15 2-92,-9-2 36,1 1-70,30 1 133,1-3 0,48-7 1,-73 6-449,0 0-1,-1-1 1,26-11 0,-31 11-304,0-1 0,0 0-1,0 0 1,-1 0 0,0-1-1,0 0 1,7-8 0,12-18-7059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14189,'-13'22'3203,"6"8"-2690,-1 10-129,1 8-352,2-1 32,2-4-64,3-5-96,0-10-416,0-10-865,0-9-417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02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0 16816,'-7'0'3427,"4"5"-2338,3 20-96,-2 11-705,-1 11-288,-4 7-64,-11 5-288,-12 4-1057,-13-2-1634,-4-9-1345,4-16-129,13-11 1218,15-16-1505</inkml:trace>
  <inkml:trace contextRef="#ctx0" brushRef="#br0" timeOffset="1">0 423 1634,'0'-21'6374,"0"1"-1282,10-5-1248,15-7-1442,16-8-1088,19-3-129,18-4-481,12 1-479,3 8-65,-13 4-128,-12 12-32,-16 1-160,-9 5-1282,-5 7-1088,-11 5-2915,-7 4-4709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02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89 3075,'-30'70'10929,"-4"38"-6126,15-48-4472,17-51 378,-5 10-3263,5-20 870,1-13 1295,0 8 420,1-1 1,0 1 0,0 0-1,1-1 1,-1 1 0,2-1-1,-1 1 1,0 0 0,1 0-1,1 0 1,-1 0 0,1 0-1,0 0 1,6-9 0,6-4 294,0 1 0,2 1 0,0 1 0,0 1 0,2 0 1,31-20-1,-17 16 207,1 1 0,1 1 0,44-14 0,-71 28-441,-2 0 29,0 1 0,0 0 0,1 0 0,-1 0-1,0 1 1,1 0 0,0 0 0,-1 0 0,1 1 0,-1 0 0,13 2-1,-17-1-81,-1 0-1,1 0 1,-1 0-1,1 0 0,-1 1 1,1-1-1,-1 1 0,0-1 1,0 1-1,0-1 1,1 1-1,-2-1 0,1 1 1,0 0-1,0 0 0,1 3 1,7 32 173,-7-28-241,0-1 0,-1 1 0,0 0 1,-1-1-1,1 1 0,-2 0 0,1-1 0,-1 1 0,-1-1 0,0 1 0,0-1 0,0 1 0,-1-1 0,0 0 0,-1 0 0,0-1 0,0 1 0,-8 10 0,-7 4-771,-1-1-1,-2-1 0,0 0 0,-47 30 1,67-48 383,-2 0 1,1 0-1,0-1 1,0 0-1,0 1 1,-6 0-1,8-2-4,0 0 0,0 0-1,0 1 1,0-1 0,0 0-1,0-1 1,0 1-1,0 0 1,0 0 0,0 0-1,0-1 1,0 1 0,0 0-1,0-1 1,-1 0 0,-8-10-6252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03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15855,'-5'0'6374,"25"0"-6246,15 2 289,11 3-385,-4 1-32,1-3-449,-1-3-960,-1 0-1250,-6 0-2113,-10-12-1826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03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612 1 7623,'-55'28'3897,"14"-6"16,11-7 2515,37-12-6390,0-1 0,-1-1 0,1 1 1,0-1-1,0 0 0,1-1 0,9 0 1,-1 1-20,25 1-617,0-2 1,72-7-1,-125 10 291,1 2 1,0 0 0,-18 11-1,-57 35 580,58-34-319,21-13 59,-52 30 627,2 3 0,-76 64 0,119-87-507,22-14-645,27-4 439,0-3 0,60-18 0,-24 5 68,-38 12-1,-14 2 5,0 1 0,0 2 0,1 0 0,29-1 0,-49 7 140,0 2-92,-1 0 0,1-1 1,-1 1-1,-1-1 0,1 0 1,-1 1-1,0-1 0,1 0 1,-2 0-1,1 0 0,-1 0 1,1 0-1,-1 0 0,-4 4 1,-9 7-3,-30 26 0,46-41-45,-45 33 21,0-1 0,-62 30-1,-102 41-128,198-98 96,-23 11-74,-130 55-496,164-71 580,-11 2-707,10-4-261,6-5-904,28-26-2242,21-15-1420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03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5477,'0'-2'13389,"12"11"-11563,16 16-257,12 9 65,5 2-1026,0 2-159,3-2-97,5-2-288,4-2-64,3-5 0,8-7-545,0-8-1408,2-12-1571,-7 0-4804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04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1 12780,'-5'10'704,"0"1"0,0 0 1,1 0-1,0 1 0,1-1 0,-3 22 0,2-14-16,-9 30 0,1-20-273,-1-1-1,-1 0 1,-26 36 0,-63 70 168,100-131-598,-3 8-194,6-10-197,-1-1-152,1-1 570,0 1 1,-1 0-1,1 0 1,0 0-1,0 0 1,0 0 0,0-1-1,-1 1 1,1 0-1,0 0 1,0 0-1,0-1 1,0 1 0,0 0-1,0 0 1,0 0-1,0-1 1,0 1-1,0 0 1,0 0 0,0-1-1,0 1 1,0 0-1,0 0 1,0 0-1,0-1 1,0 1 0,0 0-1,0 0 1,0-1-1,0 1 1,0 0-1,0 0 1,0 0-1,0-1 1,0 1 0,1 0-1,-1 0 1,0 0-1,0 0 1,0-1-1,0 1 1,1 0 0,1-4 60,0 0 0,0 0 1,1 0-1,0 0 0,0 1 1,0-1-1,0 1 0,0 0 1,7-5-1,39-26 801,-37 26-677,22-12 98,1 1 0,0 2 0,71-23 0,-48 22-685,106-16 0,-104 29-1776,-25 4-2549,-24 1-3485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04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32 203 1441,'-6'3'4207,"-19"12"10260,60-22-14497,1-1 0,-1-1 0,48-20 0,-16 5 59,114-44 419,2 0-42,-173 65-455,12-2-948,-22 6 794,0-1-1,-1 1 1,1 0 0,0-1-1,0 1 1,0-1 0,0 1-1,-1 0 1,1-1-1,0 1 1,0-1 0,-1 1-1,1-1 1,0 1 0,-1-1-1,1 1 1,-1-1-1,1 1 1,-1-1 0,0 1-1,-68 53-7285,23-20 4061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04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43 165 8328,'-9'6'1522,"-24"15"6869,32-10-6421,1 15-1421,3 65 44,-2-82-627,0 1 0,1-1 0,0 0 0,1 0 0,0 0 0,0-1 0,7 14 0,-9-21 2,0 1-1,-1-1 0,1 0 0,0 0 1,0 0-1,0 0 0,0 0 1,0 0-1,0 0 0,0 0 1,0 0-1,0 0 0,0-1 1,0 1-1,1 0 0,-1-1 0,0 1 1,1-1-1,-1 1 0,0-1 1,1 0-1,-1 0 0,0 1 1,1-1-1,-1 0 0,1 0 0,-1 0 1,0-1-1,1 1 0,-1 0 1,0 0-1,1-1 0,1 0 1,0 0-36,-1-1 1,1 1-1,0-1 1,-1 1 0,1-1-1,-1 0 1,1 0-1,-1 0 1,0-1 0,0 1-1,0-1 1,0 1-1,2-4 1,4-11 84,-1 1 0,8-27 0,-9 23 5,15-32 1,4 9-10,1 1-1,47-57 0,-69 94 63,0 1-1,1-1 0,-1 1 0,1 0 1,0 0-1,0 0 0,1 1 0,-1 0 0,1 0 1,0 0-1,-1 0 0,1 1 0,0 0 1,1 1-1,6-2 0,8 1 288,-1 0-1,1 2 1,26 2-1,-27-1-261,-4 0-11,-1 1 0,0 0 0,0 2 0,0-1 1,15 8-1,-23-9-5,1 1 0,0 1 1,-1 0-1,0 0 0,0 0 1,0 1-1,0 0 0,-1 1 1,1-1-1,9 13 0,-13-13 46,-1 0 0,0 0-1,0 0 1,-1 0-1,0 0 1,1 0 0,-2 1-1,1-1 1,0 0-1,-1 1 1,0-1 0,-2 10-1,2 4 71,0-13-177,-1-1-1,1 1 1,-1-1 0,0 1 0,0-1-1,0 0 1,-1 0 0,0 0 0,0 0-1,0 0 1,-1 0 0,0 0 0,0-1-1,0 1 1,-4 4 0,1-3-104,-1 0 0,1 0 1,-1-1-1,-1 0 0,1 0 1,-1 0-1,1-1 0,-15 5 0,-1-1-1190,-1-2-1,0 0 1,-1-1-1,1-2 1,-43 1-1,19-3-3143,9-1-1211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0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10346,'0'3'6374,"1"166"-718,-2 211-3566,-1-333-2191,-2-1 0,-3 0 1,-1 0-1,-2-1 0,-2 0 1,-24 56-1,33-93-1172,5-27-4778,13-25 1887,13-16-326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05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 7399,'0'0'10890,"0"11"-9480,0 21-546,0 17 1,0 17-320,0 4-97,0 4-256,0-4-192,3-9-64,4-9-128,1-16-577,2-9-1216,3-6-1635,2-10-1729,0-6-801</inkml:trace>
  <inkml:trace contextRef="#ctx0" brushRef="#br0" timeOffset="1">384 1 12620,'0'0'6207,"-2"3"-5186,0 27 598,2 55 0,2-28-955,4 138 323,-1 81-484,-6-259-480,-2 1 0,0-1 0,0 0 0,-2 0 0,-9 25 0,-42 75-110,19-44-279,31-56 151,3-8-3977,3-19-2446,2-15-708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3171,'0'-5'913,"0"1"-1,0-1 1,0 1 0,1-1 0,0 1-1,-1-1 1,2 1 0,-1-1 0,0 1-1,4-7 1,-3 9-777,0 0-1,0 0 1,-1 0 0,2 0-1,-1 0 1,0 0 0,0 1-1,0-1 1,1 1 0,-1-1-1,1 1 1,-1 0 0,1 0-1,0 0 1,-1 0 0,1 1-1,0-1 1,-1 1 0,4-1-1,7 0-13,1-1 1,-1 2-1,14 0 0,-25 0-127,0 0 1,1 0-1,-1 1 0,0-1 1,0 0-1,1 1 0,-1-1 1,0 1-1,0 0 1,0 0-1,0 0 0,0 0 1,0 0-1,0 0 1,0 0-1,0 1 0,0-1 1,-1 1-1,1-1 0,0 1 1,-1 0-1,0-1 1,1 1-1,-1 0 0,2 3 1,-2 0 5,0-1 0,0 1 0,-1 0 1,1 0-1,-1 0 0,0 0 0,-1 0 1,1 0-1,-1 0 0,0 0 0,0 0 0,0-1 1,-1 1-1,1 0 0,-1-1 0,0 1 1,-1-1-1,1 0 0,-1 1 0,0-1 0,-3 4 1,-8 7 157,-1-1 0,0 0 1,-31 22-1,18-15 682,20-13 635,12-6-428,20-6-632,-23 4-462,18-5 150,-1-1 1,0-1-1,33-17 1,52-38-2018,-60 36-2347,-8 3-3598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05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89 15855,'-2'0'5061,"27"0"-5029,30-2 64,23-16 256,9 0-256,-9 2 0,-15 4-96,-10 6-96,-16-1-512,-4 2-1795,-8 1-3746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06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159 226 12075,'-23'11'5478,"18"-9"-1987,46-2-3363,26-13-128,24-12 128,16-9-32,9-2-32,-1 0-32,-9 7-32,-19 1-64,-26 8-608,-24 9-1346,-19 4-609</inkml:trace>
  <inkml:trace contextRef="#ctx0" brushRef="#br0" timeOffset="1">618 108 9545,'-75'41'4068,"2"2"-1666,-5 4-864,3 3-417,-5 2-769,7 2 128,8-4-223,15-7 63,17-14-320,18-11 0,15-13-96,10-12-3299,30-25 1153,15-8-1090,13-8-703,0 3-674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06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39 2050,'11'-8'1504,"11"-8"1316,-10 2 6928,-13 32-6668,-4 4-2337,-1 0 0,-18 41 0,-5 18 66,24-55-683,0 0 0,2 1 0,1 0 1,2 34-1,0-59-127,-1 0-3,1-1 0,0 1 1,0 0-1,0-1 0,0 1 1,1-1-1,-1 1 0,0 0 1,0-1-1,1 1 0,-1-1 1,1 1-1,0-1 0,-1 1 1,1-1-1,0 0 0,0 1 1,0-1-1,0 0 0,0 1 1,0-1-1,0 0 0,1 0 1,-1 0-1,0 0 0,3 1 1,1-1-35,0 1 0,0-1 1,1 0-1,-1-1 0,1 1 1,-1-1-1,6-1 0,4 1-187,-1-2 1,0 0-1,0 0 0,0-1 0,0-1 1,0 0-1,23-12 0,90-56-4107,-81 44 1793,47-28-4118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06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833 1 13645,'0'9'3491,"-5"11"-1761,-5 11-577,-5 8-801,-13 1-352,-9 1-64,-18 0-544,-13-5-1026,-10-7-544,0-6-160,-2-10 480,2-4-480,6-4-64,4-5-2179</inkml:trace>
  <inkml:trace contextRef="#ctx0" brushRef="#br0" timeOffset="0.73">0 337 4260,'27'6'11569,"23"15"-8746,-12-5-1467,195 62 1010,26 11-493,-231-78-1994,-2 1-789,0-2-1,1-1 1,0 0-1,0-3 1,40 6-1,-29-11-4972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41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9417,'15'-6'3267,"-10"6"-2626,-3 0-33,3 0 65,5 2-545,-7-2-64,-3 2-544,2 3-1154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47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1325 88 5830,'4'0'749,"0"0"1,-1 0-1,1 0 1,0-1 0,-1 0-1,1 0 1,0 0 0,-1 0-1,1-1 1,-1 1 0,0-1-1,1 0 1,6-7 4850,-15 6-4057,-17 2-2150,16 1 1173,-41-2-449,-1 2-1,1 2 1,0 2-1,-47 11 0,23 0-105,-508 135-16,471-113-115,-196 97-1,304-134 115,-1 1 0,1 0 0,0-1-1,-1 1 1,1 0 0,-1 0 0,1 0-1,0-1 1,0 1 0,-1 0 0,1 0-1,0 0 1,0-1 0,0 1 0,0 0-1,0 0 1,0 0 0,0 0 0,0 0-1,1-1 1,-1 1 0,0 0-1,0 0 1,1 0 0,-1-1 0,0 1-1,1 0 1,0 1 0,2 2 12,1 1 0,0-1 0,-1 1 0,1-1 0,1-1 0,-1 1 0,1 0 0,-1-1 0,8 4 0,51 23 85,-46-22-71,100 39 110,2-5 0,175 39 0,259 12 46,-251-58-40,479 73 112,-120-12-280,100-81-31,-557-16 89,-71 1-21,1-7 0,259-45 1,-368 47-25,136-35-71,-133 31 74,1-1 1,-1-1-1,38-22 1,-63 31 18,0 0 0,0 0 0,-1 0 0,1 0 0,0-1 0,-1 1 0,1-1 0,-1 1 0,0-1 0,0 0 0,0 0 0,0 0 0,-1 0 0,1-1 0,-1 1 0,2-5 0,-2 2 12,0 1 0,-1 0 0,1-1 1,-1 1-1,0-1 0,-1 1 1,1-1-1,-1 1 0,0 0 0,-2-8 1,0 5-2,0 1 0,-1-1 1,1 1-1,-2 0 0,1 0 1,-10-12-1,-39-38 39,40 45-46,-33-32 27,-1 2 0,-3 3 0,-104-64 0,78 62-28,-1 2 1,-112-37 0,-176-26-59,-5 36-25,-219 9 79,-2 43 140,583 14-141,-552 4-57,2 22-28,-339 68-1309,895-94 1140,-19 4-266,21-4 431,1 0 0,-1 0 0,0 0 0,0 0 0,0 0 0,1 1 0,-1-1 0,0 0 0,0 0 0,0 0 0,1 0 0,-1 0 1,0 0-1,0 1 0,0-1 0,1 0 0,-1 0 0,0 0 0,0 1 0,0-1 0,0 0 0,0 0 0,0 0 0,0 1 0,0-1 0,1 0 0,-1 0 0,0 1 0,0-1 0,0 0 0,0 0 0,0 0 0,0 1 0,0-1 0,0 0 0,0 0 0,0 1 0,0-1 0,-1 0 0,1 0 1,0 1-1,0-1 0,0 0 0,0 0 0,0 0 0,0 1 0,0-1 0,-1 0 0,1 0 0,0 0 0,0 0 0,0 1 0,0-1 0,-1 0 0,1 0 0,0 0 0,0 0 0,0 0 0,-1 0 0,1 1 0,0-1 0,0 0 0,-1 0 0,1 0 0,0 0 0,0 0 0,-1 0 0,26 10-6019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49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30 8808,'-10'-7'3507,"7"4"-2881,0 0 0,-1 1-1,1 0 1,-1 0-1,1 0 1,-1 0 0,0 0-1,1 1 1,-1 0-1,-7-2 1,10 7 516,2 24 30,9 44-1,-5-40-770,1 37 0,-5-16-240,-3 223-7,1-265-303,-1 0 0,0 0 0,-7 17 1,0 3-2231,8-27 1468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49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17 244 1602,'-5'-5'4118,"-7"-11"6997,13 8-6901,9 0-3723,178-53 1393,-32 12-1744,11-22-104,-128 53-56,-32 15 53,9-2 905,-16 22-132,-1 5-702,-1-1-1,-1 0 1,0 0-1,-9 28 1,-34 80 26,29-84-30,-1 4-25,-36 107 216,47-131-328,1 0 0,1 1 0,2 0 0,-1 34 0,3-45-78,0 0-1249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50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91 15663,'-3'0'5669,"34"0"-5188,26-4 768,16-15-577,5 4-575,-13-1-33,-12 5-64,-13 2-64,-10 0-449,-7 4-1024,-8 3-866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50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63 6951,'-20'7'15342,"28"-7"-15246,34 0-64,16-4 0,10-12-32,-3 0-32,-10 0-320,-12 5-1057,-16 6-1923,-12 3-1792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9033,'2'6'7354,"8"6"-6206,-1 0-751,10 19 23,-3 1 0,0 0 0,-2 1 0,-2 0 1,0 1-1,-3 0 0,-1 1 0,4 36 0,-1 37 239,-3 146-1,-8-254-535,-14 0-453,0 0 1,1-1 0,-1-1 0,-27-7 0,32 7-362,1-2 0,-1 1 0,1-2 0,0 1 0,-8-6-1,-18-20-5778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50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97 961,'0'3'17232,"16"-2"-14595,16-2-5133,-22 0 3893,45-8-1383,-1-3 1,60-22-1,-9 3-714,-102 30 607,-1 1-30,-1 0 0,1 0-1,-1 0 1,0-1 0,1 1 0,-1-1-1,1 1 1,-1-1 0,0 1 0,0-1-1,1 0 1,-1 1 0,0-1 0,0 0-1,0 0 1,0 0 0,2-2 0,-15 6 160,-43 31 620,2 3 0,-58 51 1,43-33-260,-8 9 64,-32 24-652,104-100-7686,4 9 6864,1-21-2720,3-1-720</inkml:trace>
  <inkml:trace contextRef="#ctx0" brushRef="#br0" timeOffset="1">74 97 1057,'60'102'4068,"-30"-107"-96,5 5-97,5 0-1184,3 5-897,2 13-289,-2-3-512,-8 3-224,-5-2-193,-2 0-448,-3-2-128,2-5-160,3-5-1185,3-4-3075,5 0-3908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51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1217,'-20'0'19346,"20"4"-18438,12 199 1026,1 8-1786,-13-231-5089,0 14 4995,0 0 1,1 0 0,0 0-1,0-1 1,0 1 0,1 0-1,0 1 1,0-1 0,0 0-1,5-7 1,0 4 150,1 2-1,-1-1 1,2 1 0,-1 0-1,1 0 1,0 1 0,0 1-1,15-8 1,85-31 407,-101 41-594,139-50-76,-64 22-2151,-2 1-5160,-34 14-3014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51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10378,'-11'29'3897,"-9"35"0,1 32-583,-1 97-4990,13-100-672,4-83 2264,-3-12 99,-3-15-16,5 1 39,2 0-1,0 0 1,0 0-1,2-1 0,0 1 1,4-30-1,-3 39 49,1-1 0,0 0-1,0 1 1,1-1 0,0 1 0,0 0-1,1 0 1,0 0 0,0 1 0,0-1 0,1 1-1,7-7 1,-8 8-9,1 0 1,0 1-1,0 0 0,1 0 0,-1 0 1,1 0-1,0 1 0,-1 0 1,2 0-1,-1 1 0,0 0 0,0 0 1,1 0-1,12-1 0,-17 3-60,14-2 68,1 2 0,-1 0 0,0 0 0,30 6 1,-43-5-84,1 0 0,-1 0 0,0 0 0,0 0 1,0 1-1,0-1 0,0 1 0,0 0 1,0 0-1,0 0 0,-1 0 0,5 5 0,-5-5-10,-1 0-1,0 1 1,1-1-1,-1 1 1,0-1-1,0 1 1,-1-1-1,1 1 1,0 0-1,-1-1 1,0 1-1,1 0 1,-1 0-1,0-1 1,-1 1-1,1 0 1,0-1-1,-2 5 1,0-1-40,0 0 1,0 0 0,-1 0-1,0 0 1,0 0-1,0-1 1,-1 0 0,0 0-1,0 0 1,0 0-1,-1 0 1,-9 7 0,-9 6-426,-37 22 0,44-30 241,-10 8 204,-1-2 0,-1-2 0,-31 13 0,65-28 774,0 0 0,1 1-1,-1 0 1,1 0 0,7 1 0,27-1-336,-4-5-350,-1-2 1,-1-2-1,1-1 1,40-17-1,-37 10-2480,56-33 0,-41 14-3863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51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15022,'0'0'5413,"0"6"-3833,2 17-1041,1 1 0,0-1-1,11 32 1,-1 2-217,9 39-545,16 93 1104,-33-150-5181,0 51-1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19:52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61 10090,'0'-2'4612,"5"-2"-897,25-3-1569,15 0-768,13-2-706,2 0-576,-3 0-96,-6 2-320,-11 3-1057,-8 1-1282,-12 3-3074,1 0-4773</inkml:trace>
  <inkml:trace contextRef="#ctx0" brushRef="#br0" timeOffset="1">3 468 18514,'-2'2'3427,"27"-2"-2851,30 0-191,18 0-33,9-14-256,4-6-96,-4 0 0,-4-5-256,-5-2-1378,-5 2-2273,-11 0-6119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0:01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774 35 8616,'8'-6'2279,"-5"3"-1655,0 0-1,0 1 0,1 0 0,-1 0 1,1 0-1,-1 0 0,1 0 1,0 1-1,0-1 0,0 1 0,5-1 1,-5 2 1293,-10-2-1381,-14 0-368,2 3-49,1 0-1,0 2 1,-1 0 0,1 1 0,0 1 0,1 1-1,-1 0 1,1 1 0,-19 11 0,-10 9-86,-75 58 0,54-31-27,-95 98 0,124-112-6,2 2 0,2 1-1,-43 74 1,69-103 3,-1 1-1,2-1 1,0 2 0,1-1-1,-7 32 1,11-42-2,0 0-1,1 0 1,-1 0 0,1 0 0,0 0-1,1 0 1,-1 0 0,1 0-1,0 0 1,0 0 0,0 0-1,1 0 1,-1 0 0,1-1 0,1 1-1,-1 0 1,1-1 0,-1 0-1,1 0 1,0 0 0,1 0-1,6 7 1,3-2-2,1-1 0,0-1-1,0 0 1,1 0 0,-1-1 0,1-1 0,1-1-1,-1 0 1,1-1 0,20 2 0,27-1-10,78-3 0,-118-1 9,30-2-22,-1-2-1,1-3 1,101-25 0,-119 21-29,1-1-1,-2-2 1,1-1 0,-2-2 0,0-1-1,45-33 1,-58 34 32,0 0-1,-1-1 1,0-2 0,-2 1-1,0-2 1,-1 0 0,20-38-1,-25 39 29,-2 0-1,0-1 0,-2 0 1,0 0-1,-1 0 1,-1-1-1,-1 0 0,-1 0 1,0-30-1,-3 44 24,-1-1 0,1 1 0,-1 0 0,-1 0 1,0 0-1,0 0 0,0 0 0,-1 0 0,0 0 0,-6-8 0,3 5 17,-2 1 1,1 0-1,-1 0 0,-1 1 1,0 0-1,-11-8 0,5 5-6,-2 0 0,1 1 0,-1 1 0,-1 1 0,0 0 0,0 2 0,0 0 0,-1 1 0,0 0 0,-1 2 0,-37-4 0,31 6-41,0 1 1,0 2-1,0 0 1,1 2-1,-1 1 1,1 1 0,-1 1-1,-39 16 1,9 1-146,2 3 1,1 3-1,1 1 1,2 3-1,-50 42 1,56-38-1937,2 3-1,-70 83 1,53-47-5158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0:29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1417 66 13389,'0'-1'231,"0"-1"0,0 1 0,0 0 0,0-1 1,0 1-1,0 0 0,-1 0 0,1-1 0,0 1 1,-1 0-1,1 0 0,-1-1 0,1 1 0,-1 0 1,0 0-1,1 0 0,-1 0 0,0 0 0,-1-1 0,0 0-29,0 1 0,-1 0 0,1 0-1,0 0 1,-1 0 0,1 1 0,-1-1-1,-2 0 1,-8-2-6,-30-6 411,0 2 0,-51-2-1,-90 6 87,150 3-590,-33 2-1,-1 3-1,-121 25 1,-125 59-28,287-80-64,-11 3 15,0 2 1,0 2-1,-37 22 1,64-32-23,1 1 0,0 1 0,0 0 0,1 0 0,-16 19 0,20-21-7,0 0-1,1 1 1,0 0-1,0 0 1,1 0-1,0 0 0,0 0 1,1 1-1,0-1 1,-2 13-1,2-6-2,0 0 0,1 0-1,1 1 1,1-1 0,3 26-1,-2-33 4,-1 0 0,2 0 0,-1 0 0,1 0 0,0-1 0,0 1 0,1-1-1,0 0 1,0 0 0,0 0 0,1 0 0,0-1 0,8 8 0,-2-4-1,1-1 0,0 0 0,0-1 0,1 0 0,0-1 0,19 7 0,0-3-10,59 10 1,-10-8-9,87 1 1,87-10 2,-189-4 21,79-1 15,272-39 0,-301 21-22,165-49 1,-270 65 3,5-1-33,0-1 0,0 0 0,15-10 0,-27 14 7,-1 0-1,0 0 1,1 0 0,-1-1-1,0 0 1,0 0 0,0 1 0,-1-2-1,1 1 1,-1 0 0,1 0-1,-1-1 1,0 1 0,0-1 0,-1 0-1,1 0 1,1-7 0,-2 3 21,0 0 1,0-1 0,-1 1-1,-1-1 1,1 1 0,-1-1 0,-1 1-1,1 0 1,-1 0 0,-1-1-1,0 1 1,0 1 0,0-1-1,-1 0 1,0 1 0,-1 0 0,1 0-1,-1 0 1,-1 0 0,-9-9-1,-7-4 11,0 1 0,-2 0 0,0 2 1,-43-24-1,19 16-88,-1 3 1,-1 1 0,-1 3-1,0 1 1,-1 4 0,-1 1 0,0 3-1,-1 2 1,-102 0 0,134 7-78,0 1 1,0 1-1,-39 9 0,49-8-366,0 1 0,1 0 1,-12 7-1,14-7-721,0 2 0,1-1 0,0 1 0,-10 9 0,-6 12-8334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0:31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813 40 13357,'0'-1'139,"0"0"0,-1-1 0,1 1 0,-1-1 1,0 1-1,1 0 0,-1-1 0,0 1 0,0 0 1,1 0-1,-1 0 0,0 0 0,0 0 0,0 0 1,-1 0-1,1 0 0,0 0 0,0 0 0,0 0 0,-1 1 1,1-1-1,0 1 0,-1-1 0,1 1 0,-1-1 1,-2 0-1,-46-8 1147,44 8-1115,-13 0-67,1 0 0,0 1-1,0 0 1,0 2 0,0 0 0,0 1-1,1 1 1,-1 1 0,1 0 0,-20 10-1,-3 4-65,2 1 0,0 2-1,-36 28 1,44-27-19,1 0 0,1 2 0,1 1 0,1 1 0,2 1 0,-33 50 0,43-57-17,1 1 0,1 1 0,1 0 0,1 0 0,1 1 0,2 1 0,0-1 0,1 1 0,2 1 0,-3 35 0,7-53-2,0 1 0,0-1 0,1 0 0,0 1 0,0-1 0,3 10 0,-2-13 0,0-1 0,0 0 0,0 0 0,0 0 0,1-1 0,-1 1 0,1 0 0,0-1 0,0 0 0,0 0 0,1 0 0,-1 0 0,6 3 0,4 2 7,1 0 0,0-2 0,0 0 0,1 0-1,0-1 1,0-1 0,0 0 0,31 2 0,12-2 37,62-3 0,-60-2-34,4-1-16,0-2 0,-1-3 0,0-3 0,0-3 0,-1-3 0,-1-2 0,63-28 0,-76 25 1,0-2-1,-2-2 1,-1-2 0,-1-2-1,-1-2 1,-2-2 0,-1-1-1,67-77 1,-96 99 10,-2-1 0,1 0 0,13-28-1,-20 34 8,0 1-1,-1-1 0,0 1 1,0-1-1,-1 0 0,0 0 0,0 0 1,0 1-1,-1-1 0,0 0 1,-1-10-1,0 13 3,0 0 1,-1 0 0,1 0-1,-1 0 1,1 0-1,-1 1 1,0-1 0,0 0-1,-1 1 1,1 0-1,-1-1 1,0 1 0,0 0-1,0 0 1,0 1-1,0-1 1,-1 1 0,1-1-1,-8-3 1,-6-2 6,0 1-1,-1 1 1,-22-6 0,30 9-12,-50-10 43,-1 1 1,0 4-1,0 2 0,-113 4 1,142 4-53,1 2 1,-1 0 0,1 3-1,0 0 1,1 2 0,-42 18 0,-167 93-546,171-83 231,24-14-295,-46 26-77,82-44-254,0 1 0,0 0 0,0 0 0,1 0 1,0 1-1,0 0 0,-8 13 0,7-2-5375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16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1511 180 12011,'43'-7'11777,"-46"7"-10950,-94 0-151,-9-2-587,-160 19 0,83 10-107,-276 79-1,418-93-24,1 2 0,1 2 0,-73 42 0,92-47 25,1 2 1,0 0-1,1 1 0,1 0 1,0 2-1,1 0 0,1 1 1,-23 35-1,33-44 7,1-1-1,1 1 0,-1 0 1,1 0-1,1 0 1,-1 0-1,2 1 1,-1-1-1,1 0 0,1 1 1,0 10-1,0-14 10,0 0 0,1 0-1,0 0 1,0 0-1,0-1 1,1 1 0,-1 0-1,2-1 1,-1 1 0,0-1-1,1 1 1,0-1 0,1 0-1,-1 0 1,1 0 0,0-1-1,0 1 1,8 6 0,2-1 2,0 0 0,1-1 1,0 0-1,1-2 0,28 11 1,11 1 11,1-3 0,90 15 0,125 3 41,-239-31-52,662 59-66,7-34-137,-602-27 171,332-13-153,-382 6 153,-1-1 0,0-3 0,-1-2 0,0-1 0,-1-3 0,80-39 0,-114 48 31,1 0-1,-1 0 1,-1-1-1,1-1 1,-1 0 0,-1-1-1,1 0 1,8-12 0,-15 17 2,-1 0 1,1-1 0,-1 0-1,-1 1 1,1-1 0,-1 0-1,0 0 1,0 0 0,-1-1 0,0 1-1,0 0 1,0-1 0,-1 1-1,0-1 1,0 1 0,0 0 0,-1-1-1,0 1 1,0 0 0,-4-9-1,2 5 2,-1 1 0,-1 0 0,1 0 0,-1 0 0,-1 0 0,-10-11 0,-46-48 32,0 10-17,-2 3 0,-3 2-1,-2 3 1,-2 4 0,-2 2-1,-129-55 1,113 63-7,-1 4 0,-2 4 0,-2 4 0,0 5 0,-158-14 0,-145 25 154,317 8-172,59 0-7,11-1-84,0 1-1,1 0 1,-1 1-1,1 0 1,-16 4 0,23-5-39,0 1 0,1-1 1,-1 1-1,1 0 0,-1 0 1,1 0-1,0-1 0,-1 1 0,1 1 1,0-1-1,0 0 0,-1 0 1,1 0-1,0 1 0,0-1 1,0 0-1,1 1 0,-1-1 1,0 1-1,0-1 0,0 2 1,0 3-1066,0-1 1,0 1 0,1-1-1,-1 12 1,1-16 1005,0 36-7290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17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15951,'-18'0'3844,"8"0"-3011,5 0 768,13 0-1217,19 0 193,8 0-289,11 5-224,-1-1-64,2 1 0,-4-1-32,-3-4-1217,-12 5-1441,-3 2-3140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13901,'0'0'3427,"0"12"-2338,3 15 321,12 9-609,-3 7-353,-4 6-192,-8 6-32,0 5-224,0 1 0,-5-4-1473,-5-10-2275,7-22-4836</inkml:trace>
  <inkml:trace contextRef="#ctx0" brushRef="#br0" timeOffset="1">28 260 6951,'0'0'13901,"0"-2"-12268,25-5-832,20-7 224,5-1-865,-2-4-64,-8 1-96,-5-9-801,0 0-1889,-5-2-3332,-10 2-9032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17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37 15054,'-3'2'424,"-5"3"2083,24-3-1215,80-3-868,129-20 1,-179 14-374,-12 0 99,1 3 0,38-1 780,-73 7-811,-1-1 0,0 1-1,1-1 1,-1 0 0,0 1 0,0-1 0,0 1-1,0-1 1,0 0 0,0 0 0,0 0 0,0 1 0,-1-1-1,-1 1 1,-4 4 79,-36 34 32,-55 38 0,23-18-161,-350 257-122,400-302-84,-95 65-1856,119-79 1544,-2 1 194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18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 11499,'0'0'5573,"0"7"-3779,0 20-353,0 11-416,0 14-384,0 7-289,-12 6-192,-6 3-128,3-7 0,3-9-32,2-9-32,2-10-160,3-3-577,0-8-1216,5-6-2724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18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 1 14542,'-19'4'1070,"0"0"1,1 1-1,0 2 1,0-1 0,-23 14-1,4 1-614,-44 31 0,73-46-390,1-1 1,0 1-1,0 0 1,1 0-1,-10 13 0,13-15-49,1-1 0,0 1 0,0 0 0,0 0 0,0 0-1,1 0 1,0 0 0,0 0 0,0 0 0,0 0 0,0 1-1,1-1 1,0 0 0,0 5 0,1-6 2,-1-1 0,1 1-1,0-1 1,0 0 0,0 1 0,0-1 0,0 0-1,1 0 1,-1 0 0,0 0 0,1 0 0,0 0-1,-1 0 1,1-1 0,0 1 0,0 0 0,0-1-1,0 0 1,0 1 0,1-1 0,-1 0 0,4 1 0,5 3 23,1-1 1,-1-1 0,17 4-1,6-2-119,0-2 0,0-1 1,1-2-1,37-4 0,-66 4-217,0-1 1,1 0 0,-1 0-1,0-1 1,0 1-1,11-6 1,-14 6-245,1-1 0,-1 0 0,0 0-1,-1 0 1,1-1 0,0 1 0,0-1 0,-1 1 0,0-1 0,0 0 0,1 0-1,-1 0 1,2-5 0,9-24-8137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18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39 15503,'-7'0'5157,"7"16"-4837,0 13 160,0 12-384,-5 2-96,-13 4-320,1-6-1345,-3-5-2147,5-14-2530,7-10-1506</inkml:trace>
  <inkml:trace contextRef="#ctx0" brushRef="#br0" timeOffset="1">48 168 7591,'5'-16'4933,"7"0"-2563,18-4-160,13-1-480,15-1-769,9-3-513,-1 5-256,-6 6-128,-17 3-64,-13 9-64,-8 2-2274,-12 0-4677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19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56 110 16592,'-25'42'2274,"7"4"-1858,8-1-416,7-2-993,3-7-2370,0-11-1602,0-14 225</inkml:trace>
  <inkml:trace contextRef="#ctx0" brushRef="#br0" timeOffset="1">13 180 4100,'1'-7'1601,"1"1"1,0 0-1,1 0 0,3-9 1,-3 10-897,0 1 1,0-1-1,1 1 0,6-8 1,-3 6-360,1-1 0,0 2-1,0-1 1,0 1 0,1 0 0,10-4-1,13-3 294,0 0-1,0 2 0,0 2 0,63-9 1,-46 12 375,0 3 1,85 6 0,-131-4-1006,9 1 15,0 0-1,0 1 1,19 5 0,-29-6-21,1 0 0,0 0-1,-1 0 1,1 0 0,-1 0 0,1 1 0,-1-1 0,0 1 0,1-1 0,-1 1 0,0 0 0,0 0-1,0 0 1,0 0 0,-1 0 0,1 1 0,-1-1 0,1 0 0,-1 1 0,0-1 0,0 1 0,2 4-1,-2 7 120,1 1-1,-2 0 0,-1 22 1,0-14-95,0-14-84,0 0 1,0 1-1,-1-1 0,0 0 0,-1 0 1,0 0-1,0-1 0,-1 1 0,0-1 1,-1 0-1,0 0 0,0 0 1,0-1-1,-11 12 0,-6 2-2734,-1 0 0,-51 35 0,74-56 2790,-26 20-6843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19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79 14382,'-15'0'7879,"15"-2"-7174,0 0-321,27-1-320,21 1 0,5-5-32,4 1-32,-4-6-512,-3-3-1250,-7 1-928,-16 5-2339,-17 2-2626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19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9449,'-33'16'10020,"33"-16"-9991,0 0-1,0 0 1,0 0 0,0 0-1,1 0 1,-1 0-1,0 0 1,0 0 0,0 0-1,0 0 1,0 0 0,0 0-1,1 0 1,-1 0-1,0 0 1,0 0 0,0 0-1,0 0 1,0 0 0,0 0-1,0 0 1,0 0-1,1 1 1,-1-1 0,0 0-1,0 0 1,0 0 0,0 0-1,0 0 1,0 0-1,0 0 1,0 0 0,0 1-1,0-1 1,0 0 0,0 0-1,0 0 1,0 0-1,0 0 1,0 0 0,0 0-1,0 1 1,0-1 0,0 0-1,0 0 1,0 0-1,0 0 1,0 0 0,0 0-1,0 1 1,0-1 0,0 0-1,0 0 1,0 0-1,0 0 1,0 0 0,0 0-1,198 4 690,-122-5-656,91-6-751,-186 20 497,-133 89 137,-86 53 121,216-144-43,17-8-21,-1-1-1,1 1 1,0 0-1,0 0 1,0 0-1,0 1 1,0 0-1,-6 6 1,10-9 10,8 1-179,29-5 115,1-1-1,-1-2 1,0-2-1,41-13 1,78-16 85,-110 31-28,64-2 0,-108 8-3,-1 0-1,0 0 0,1 0 0,-1 0 1,1 0-1,-1 0 0,1 0 1,-1 0-1,1 0 0,-1 0 0,0 0 1,1 0-1,-1 1 0,1-1 1,-1 0-1,0 0 0,1 0 0,-1 1 1,1-1-1,-1 0 0,0 0 1,0 1-1,1-1 0,-1 0 0,0 1 1,1-1-1,-1 0 0,0 1 1,0-1-1,1 1 0,-1-1 0,0 0 1,0 1-1,0-1 0,0 1 1,-2 15 145,1-13-111,-2 3 0,1 1 0,-2-1 1,1 0-1,-1 0 1,0 0-1,0-1 0,0 1 1,-1-1-1,0 0 0,0 0 1,-11 8-1,-11 6 29,-37 20 0,34-21-12,-145 96 44,34-21-130,136-90-6,0 0-1,1 0 1,-1 0-1,0-1 1,-1 0-1,1 0 1,0 0-1,-1 0 1,-9 1-1,15-3-16,-1 0 0,1 0 0,-1 0 0,1 0 0,-1 0 0,1 0 0,0 0 0,-1 0 0,1 0 0,-1-1 0,1 1 0,-1 0 0,1 0 0,0 0 0,-1 0 0,1-1 0,0 1 0,-1 0 0,1 0 0,-1-1 0,1 1 0,0 0 0,0 0 0,-1-1 0,1 1 0,0 0 0,-1-1 0,1 1 0,0-1 0,0 1 0,0 0 0,-1-2 0,1-15-1653,0 9 574,0-39-4892,0-9-1912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0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8328,'12'0'5733,"8"9"-608,6 18-2691,9 7-768,7 4-705,6 1-385,2-1-159,8 3-225,2-3-192,5-6 0,1-7-961,-6-12-1537,-3-11-2787,-4-2-9001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0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 1249,'-11'-1'6065,"-17"1"2614,27 1-8528,0-1 0,0 0 1,0 0-1,0 1 0,0-1 0,0 1 1,0-1-1,0 1 0,0-1 1,1 1-1,-1 0 0,0-1 1,0 1-1,0 0 0,1 0 0,-1-1 1,0 1-1,1 0 0,-1 0 1,1 0-1,-1 0 0,1 0 1,-1 1-1,-130 294 820,131-288-993,12-10 34,155-46 1187,-76 19-765,-14 7-691,129-40 1510,-70 16-8473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0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77 210 8616,'-73'58'9983,"69"-53"-9695,28-18-256,65-30 99,2 3 0,98-28-1,65-26 65,-245 90-196,-6 2-11,1 1 0,-1-1 0,1 1 1,0 0-1,0 0 0,-1 0 0,8-1 0,-10 4-303,-1 0 0,1 0 0,-1-1 1,0 1-1,1 0 0,-1 0 0,0 0 0,0-1 0,-1 1 0,1 0 0,0 0 0,-1 2 0,0-2-167,1 0 0,-1 0 0,0 0 1,1 0-1,-1 0 0,0 0 0,0 0 1,-1-1-1,1 1 0,0 0 0,-2 1 0,-30 22-8700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7:16:57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14510,'0'16'3459,"0"11"-2370,0 7 224,0 4-544,10 5-545,-2 7 64,-6 4-159,1 3-258,-3 4-479,0 0-1378,0-5-3683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1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5 6694,'-9'7'855,"1"-1"0,0 1 0,0 0 0,1 1 0,-1 0 0,2 0 0,-1 1 0,1 0 0,1 0 0,0 0 0,0 0 0,-6 17 0,-6 23 389,7-24-884,2 0 1,1 0-1,-6 33 0,12-47-602,1-18 188,3-16 67,-1 14-13,1 0 0,0 0 0,1 1 0,0-1 0,0 1 0,1 0 0,0 0 0,0 1 0,1 0 0,0-1 0,7-6 0,6-4 0,1 1 0,37-26 0,-33 29 110,0 0 1,1 1-1,1 1 0,0 2 1,0 0-1,1 2 0,0 1 1,1 1-1,-1 2 0,1 0 1,55 1-1,-42 2 325,-25 0-150,0 0-1,0 1 1,0 1-1,28 6 1,-41-6-256,0 0 1,0 0-1,-1 1 0,1-1 1,0 1-1,-1 0 0,1 0 1,-1 0-1,1 0 0,-1 0 1,0 1-1,0-1 1,0 1-1,0-1 0,0 1 1,0 0-1,-1 0 0,0-1 1,1 1-1,-1 0 0,0 0 1,0 1-1,-1-1 1,1 0-1,0 5 0,0 3 38,0 1 0,-1-1-1,0 1 1,-1 0 0,-4 19 0,3-22-69,0-1 1,-1 1-1,-1-1 1,1 0-1,-2 0 1,1-1-1,-1 1 1,0-1-1,0 0 1,-7 6-1,8-8-250,-1 0-1,0-1 0,-1 1 0,1-1 0,-1 0 1,-6 3-1,9-6-235,-1 1 0,1-1 0,-1 0 1,1 0-1,-1 0 0,0 0 0,1 0 1,-1-1-1,0 0 0,0 1 0,-5-2 0,-9-3-5571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1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0 11275,'-18'0'5541,"6"0"-2690,-1 32-1570,-2 15-480,-2 21 63,2 9-223,7 2-257,3 2-127,0 3-129,2-8-96,-7 8-32,-2-5-64,-3-18-673,7-14-832,8-29-449,40-40-11852</inkml:trace>
  <inkml:trace contextRef="#ctx0" brushRef="#br0" timeOffset="1">748 27 11115,'-3'21'7463,"-7"13"-5446,0 6-479,3 5-385,-3 10-608,0 5-417,-5 4-128,-8 1-160,-2-8-1314,5-19-1152,5-15-2787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1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 1 14414,'0'0'5616,"0"8"-3828,0 32-1284,-2 0-1,-6 43 1,-2-27-497,1-6 66,-17 62 0,20-95-349,0-1 0,0-1 0,-2 1 0,0-1 0,0 0 0,-2-1-1,-18 24 1,5-14-1934,-30 25 0,-30 13-6080,40-37 1553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2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0 179 16592,'0'2'3139,"3"-2"-2403,52 0 449,33-2 257,22-19-1058,13-6-352,-5 0-32,-15 0-32,-15 0-448,-18 7-1250,-20 2-1665,-20 6-4837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2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129 159 16143,'-8'6'3561,"13"-3"-2415,24-2-1439,-22-2 630,49 1-150,0-2 0,-1-3 0,69-15 0,11-14-329,163-62 1,-276 85-251,-47 16 303,-31 12 87,2 3-1,-55 28 1,37-16 41,-94 41 242,-178 109-1,322-168 56,-32 26 1,49-35-206,6-2-100,10-2-79,-7-2 51,36 0-19,0-2-1,0-2 1,72-19 0,113-49-568,-185 59 293,366-146-4646,-410 163 5389,0 0 0,0 0 1,1 0-1,-1 1 1,-3 4-1,-9 9-113,-4 1 116,7-8-153,1 0 0,0 2-1,1-1 1,0 1 0,1 1 0,1 0 0,0 1-1,-12 21 1,-2 12-125,12-25-172,-13 32 0,24-54-16,0 0 1,0 0-1,0 0 0,0 0 0,0 0 1,-1 1-1,1-1 0,0 0 1,0 0-1,0 0 0,0 0 1,0 1-1,0-1 0,0 0 1,0 0-1,0 0 0,0 1 1,0-1-1,0 0 0,0 0 1,0 0-1,0 1 0,0-1 0,0 0 1,0 0-1,0 0 0,0 0 1,0 1-1,0-1 0,0 0 1,0 0-1,0 0 0,0 1 1,0-1-1,1 0 0,-1 0 1,0 0-1,0 0 0,0 0 0,0 1 1,0-1-1,0 0 0,1 0 1,-1 0-1,0 0 0,0 0 1,0 0-1,1 0 0,-1 0 1,0 0-1,0 1 0,0-1 1,0 0-1,1 0 0,-1 0 1,0 0-1,0 0 0,0 0 0,1 0 1,-1 0-1,0 0 0,0 0 1,0-1-1,1 1 0,-1 0 1,0 0-1,0 0 0,17-8-318,-16 7 285,134-89-794,-17 9-203,-88 63 782,8-7-2321,53-24 1,-53 34-2114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2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360 8 7911,'-11'-2'1659,"1"0"0,-1 0 0,0 1 0,-19 1-1,16 1-1074,0 0 0,-1 1 0,1 1-1,0 1 1,-24 9 0,22-6-339,1 0 0,-1 1 0,2 1 0,-1 0 1,1 1-1,1 1 0,0 0 0,-21 24 0,30-30-170,1 1 1,0-1-1,0 1 0,0 0 0,1 0 1,0 0-1,0 0 0,0 0 1,1 1-1,0-1 0,0 0 0,1 1 1,-1-1-1,1 1 0,1 6 1,-1-7-69,1-4-7,-1 0 0,0 0 0,0 0 0,1 0 0,-1 0 0,1 0 0,-1 0 0,1 0 0,0 0 0,0-1 0,0 1 1,0 0-1,0-1 0,0 1 0,0 0 0,3 1 0,-1 0 1,1 0-1,-1 0 1,1-1 0,0 1 0,0-1 0,0 0-1,5 2 1,7 1 16,1 0 1,34 4-1,-47-8-12,110 12 139,-73-10-183,0 2 1,0 1 0,0 3-1,40 13 1,41 30-4457,-68-28-3230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3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12107,'83'0'4867,"92"1"-2244,-174-1-2578,1-1 0,0 1 0,0 0 0,0 0 0,0 1 0,0-1 0,0 0 0,-1 1 0,1-1 0,0 1 0,0-1 0,0 1 0,-1 0 0,1 0 0,0 0 0,-1 0 0,1 0 0,-1 0 0,2 1 0,-2 1 78,0-1 0,0 0 0,-1 0 0,1 0 0,0 1 0,-1-1 0,0 0 0,0 1 1,1-1-1,-1 0 0,-1 4 0,1 0 84,-1 1-102,1-1-1,-2 1 1,1-1-1,-1 0 1,0 0 0,0 1-1,-1-1 1,1-1-1,-1 1 1,-1 0 0,1-1-1,-1 1 1,-6 6-1,-9 9 150,-37 32 0,53-51-235,-27 23 123,-60 40-1,77-57-715,0 0 1,-1-1-1,0-1 0,0 0 0,-1-1 0,1-1 0,-23 4 0,20-7-4754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4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398 0 13837,'0'0'3401,"0"8"-609,-2 13-2178,-2 1 1,0-1 0,-2 1 0,0-1 0,-12 25 0,14-35-487,-9 21-14,-2-1 1,-1 0 0,-1-2-1,-2 0 1,0-1 0,-33 35 0,-151 135-1495,204-202-2437,5-9 1650,28-25-4010,12-10-3523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4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741 1 3171,'0'1'13234,"0"6"-12604,-1-1 0,1 0 1,-1 0-1,-1 1 0,1-1 0,-1 0 0,-1 0 1,-2 6-1,-29 45 199,19-33-166,-256 348 295,246-341-950,-128 157-773,106-135 35,-73 64-1,109-108 286,9-7 272,1 0 0,-1 0 0,0 0 0,0 0-1,0 0 1,0-1 0,-1 1 0,1-1 0,0 1 0,-1-1 0,1 0 0,-1 0 0,1 0 0,-1 0 0,0-1 0,1 1-1,-6 0 1,8-1 93,0-1-1,-1 1 1,1 0-1,0 0 0,0 0 1,0 0-1,-1 0 1,1 0-1,0-1 1,0 1-1,0 0 0,0 0 1,-1 0-1,1-1 1,0 1-1,0 0 0,0 0 1,0 0-1,0-1 1,0 1-1,-1 0 1,1 0-1,0-1 0,0 1 1,0 0-1,0 0 1,0-1-1,0 1 0,0 0 1,0 0-1,0 0 1,0-1-1,0 1 1,0 0-1,0 0 0,1-1 1,-1 1-1,0 0 1,0 0-1,0-1 0,0 1 1,4-38-5152,17-14-608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13:21:24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1 561 5509,'3'-1'651,"0"0"-1,1 0 0,-1 1 1,0 0-1,1 0 1,-1 0-1,1 0 0,-1 0 1,0 1-1,7 1 1,-8-1-408,-1 0 0,1 0 0,0 0 0,-1 1 0,1-1 0,-1 1 0,1-1 1,-1 1-1,0-1 0,0 1 0,0 0 0,0 0 0,0 0 0,0-1 0,0 1 0,0 0 1,-1 0-1,1 0 0,0 3 0,7 39 677,-2 0 0,-1 0 0,-2 1 1,-4 45-1,1-47-711,0-17-159,1 0 14,-1-1-1,-1 0 1,-2 1 0,0-1-1,-11 41 1,2-32-67,-2-1-1,-18 32 1,32-64-510,0-4 130,0 0-1,0 0 1,1 0-1,0 0 1,-1 0 0,1 0-1,0 1 1,0-1-1,0 0 1,1 0 0,-1 1-1,1-1 1,-1 1-1,1-1 1,4-4 0,6-7-1288,26-43-3801</inkml:trace>
  <inkml:trace contextRef="#ctx0" brushRef="#br0" timeOffset="1">344 267 11339,'0'0'9353,"23"-2"-8905,35-5 225,27-9-193,15-9-352,6-6-128,-18-1-64,-21 3-1025,-32-1-641,-20 1-1120,-15 4-1026,0 5-960,0 0-1635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D20FB-AAD7-41BD-92A7-0E397CB66B40}" type="datetimeFigureOut">
              <a:rPr lang="zh-TW" altLang="en-US" smtClean="0"/>
              <a:t>2020/10/24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560F5-F907-4578-8E75-D5E1A23AD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404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原因參考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https://blog.51cto.com/1929297/2404846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560F5-F907-4578-8E75-D5E1A23AD3D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4026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560F5-F907-4578-8E75-D5E1A23AD3D1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983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B612FA8-2F8F-4A4A-BFD3-318D1B508C95}" type="datetimeFigureOut">
              <a:rPr lang="zh-TW" altLang="en-US" smtClean="0"/>
              <a:t>2020/10/24</a:t>
            </a:fld>
            <a:endParaRPr lang="zh-TW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4B1240C-07D3-4A01-B9E8-82F9CADCE1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867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12FA8-2F8F-4A4A-BFD3-318D1B508C95}" type="datetimeFigureOut">
              <a:rPr lang="zh-TW" altLang="en-US" smtClean="0"/>
              <a:t>2020/10/24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240C-07D3-4A01-B9E8-82F9CADCE1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393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12FA8-2F8F-4A4A-BFD3-318D1B508C95}" type="datetimeFigureOut">
              <a:rPr lang="zh-TW" altLang="en-US" smtClean="0"/>
              <a:t>2020/10/24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240C-07D3-4A01-B9E8-82F9CADCE1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0213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12FA8-2F8F-4A4A-BFD3-318D1B508C95}" type="datetimeFigureOut">
              <a:rPr lang="zh-TW" altLang="en-US" smtClean="0"/>
              <a:t>2020/10/24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240C-07D3-4A01-B9E8-82F9CADCE1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692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B612FA8-2F8F-4A4A-BFD3-318D1B508C95}" type="datetimeFigureOut">
              <a:rPr lang="zh-TW" altLang="en-US" smtClean="0"/>
              <a:t>2020/10/24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54B1240C-07D3-4A01-B9E8-82F9CADCE1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765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12FA8-2F8F-4A4A-BFD3-318D1B508C95}" type="datetimeFigureOut">
              <a:rPr lang="zh-TW" altLang="en-US" smtClean="0"/>
              <a:t>2020/10/24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240C-07D3-4A01-B9E8-82F9CADCE1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15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12FA8-2F8F-4A4A-BFD3-318D1B508C95}" type="datetimeFigureOut">
              <a:rPr lang="zh-TW" altLang="en-US" smtClean="0"/>
              <a:t>2020/10/24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240C-07D3-4A01-B9E8-82F9CADCE1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786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12FA8-2F8F-4A4A-BFD3-318D1B508C95}" type="datetimeFigureOut">
              <a:rPr lang="zh-TW" altLang="en-US" smtClean="0"/>
              <a:t>2020/10/24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240C-07D3-4A01-B9E8-82F9CADCE1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79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12FA8-2F8F-4A4A-BFD3-318D1B508C95}" type="datetimeFigureOut">
              <a:rPr lang="zh-TW" altLang="en-US" smtClean="0"/>
              <a:t>2020/10/24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240C-07D3-4A01-B9E8-82F9CADCE1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276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12FA8-2F8F-4A4A-BFD3-318D1B508C95}" type="datetimeFigureOut">
              <a:rPr lang="zh-TW" altLang="en-US" smtClean="0"/>
              <a:t>2020/10/24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4B1240C-07D3-4A01-B9E8-82F9CADCE14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5895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B612FA8-2F8F-4A4A-BFD3-318D1B508C95}" type="datetimeFigureOut">
              <a:rPr lang="zh-TW" altLang="en-US" smtClean="0"/>
              <a:t>2020/10/24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4B1240C-07D3-4A01-B9E8-82F9CADCE14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4764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B612FA8-2F8F-4A4A-BFD3-318D1B508C95}" type="datetimeFigureOut">
              <a:rPr lang="zh-TW" altLang="en-US" smtClean="0"/>
              <a:t>2020/10/24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4B1240C-07D3-4A01-B9E8-82F9CADCE1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6459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39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customXml" Target="../ink/ink40.xml"/><Relationship Id="rId7" Type="http://schemas.openxmlformats.org/officeDocument/2006/relationships/customXml" Target="../ink/ink42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customXml" Target="../ink/ink41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8.xml"/><Relationship Id="rId18" Type="http://schemas.openxmlformats.org/officeDocument/2006/relationships/image" Target="../media/image63.png"/><Relationship Id="rId26" Type="http://schemas.openxmlformats.org/officeDocument/2006/relationships/image" Target="../media/image67.png"/><Relationship Id="rId39" Type="http://schemas.openxmlformats.org/officeDocument/2006/relationships/customXml" Target="../ink/ink61.xml"/><Relationship Id="rId21" Type="http://schemas.openxmlformats.org/officeDocument/2006/relationships/customXml" Target="../ink/ink52.xml"/><Relationship Id="rId34" Type="http://schemas.openxmlformats.org/officeDocument/2006/relationships/image" Target="../media/image71.png"/><Relationship Id="rId42" Type="http://schemas.openxmlformats.org/officeDocument/2006/relationships/image" Target="../media/image75.png"/><Relationship Id="rId7" Type="http://schemas.openxmlformats.org/officeDocument/2006/relationships/customXml" Target="../ink/ink45.xml"/><Relationship Id="rId2" Type="http://schemas.openxmlformats.org/officeDocument/2006/relationships/image" Target="../media/image55.png"/><Relationship Id="rId16" Type="http://schemas.openxmlformats.org/officeDocument/2006/relationships/image" Target="../media/image62.png"/><Relationship Id="rId20" Type="http://schemas.openxmlformats.org/officeDocument/2006/relationships/image" Target="../media/image64.png"/><Relationship Id="rId29" Type="http://schemas.openxmlformats.org/officeDocument/2006/relationships/customXml" Target="../ink/ink56.xml"/><Relationship Id="rId41" Type="http://schemas.openxmlformats.org/officeDocument/2006/relationships/customXml" Target="../ink/ink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customXml" Target="../ink/ink47.xml"/><Relationship Id="rId24" Type="http://schemas.openxmlformats.org/officeDocument/2006/relationships/image" Target="../media/image66.png"/><Relationship Id="rId32" Type="http://schemas.openxmlformats.org/officeDocument/2006/relationships/image" Target="../media/image70.png"/><Relationship Id="rId37" Type="http://schemas.openxmlformats.org/officeDocument/2006/relationships/customXml" Target="../ink/ink60.xml"/><Relationship Id="rId40" Type="http://schemas.openxmlformats.org/officeDocument/2006/relationships/image" Target="../media/image74.png"/><Relationship Id="rId5" Type="http://schemas.openxmlformats.org/officeDocument/2006/relationships/customXml" Target="../ink/ink44.xml"/><Relationship Id="rId15" Type="http://schemas.openxmlformats.org/officeDocument/2006/relationships/customXml" Target="../ink/ink49.xml"/><Relationship Id="rId23" Type="http://schemas.openxmlformats.org/officeDocument/2006/relationships/customXml" Target="../ink/ink53.xml"/><Relationship Id="rId28" Type="http://schemas.openxmlformats.org/officeDocument/2006/relationships/image" Target="../media/image68.png"/><Relationship Id="rId36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customXml" Target="../ink/ink51.xml"/><Relationship Id="rId31" Type="http://schemas.openxmlformats.org/officeDocument/2006/relationships/customXml" Target="../ink/ink57.xml"/><Relationship Id="rId44" Type="http://schemas.openxmlformats.org/officeDocument/2006/relationships/image" Target="../media/image76.png"/><Relationship Id="rId4" Type="http://schemas.openxmlformats.org/officeDocument/2006/relationships/image" Target="../media/image56.png"/><Relationship Id="rId9" Type="http://schemas.openxmlformats.org/officeDocument/2006/relationships/customXml" Target="../ink/ink46.xml"/><Relationship Id="rId14" Type="http://schemas.openxmlformats.org/officeDocument/2006/relationships/image" Target="../media/image61.png"/><Relationship Id="rId22" Type="http://schemas.openxmlformats.org/officeDocument/2006/relationships/image" Target="../media/image65.png"/><Relationship Id="rId27" Type="http://schemas.openxmlformats.org/officeDocument/2006/relationships/customXml" Target="../ink/ink55.xml"/><Relationship Id="rId30" Type="http://schemas.openxmlformats.org/officeDocument/2006/relationships/image" Target="../media/image69.png"/><Relationship Id="rId35" Type="http://schemas.openxmlformats.org/officeDocument/2006/relationships/customXml" Target="../ink/ink59.xml"/><Relationship Id="rId43" Type="http://schemas.openxmlformats.org/officeDocument/2006/relationships/customXml" Target="../ink/ink63.xml"/><Relationship Id="rId8" Type="http://schemas.openxmlformats.org/officeDocument/2006/relationships/image" Target="../media/image58.png"/><Relationship Id="rId3" Type="http://schemas.openxmlformats.org/officeDocument/2006/relationships/customXml" Target="../ink/ink43.xml"/><Relationship Id="rId12" Type="http://schemas.openxmlformats.org/officeDocument/2006/relationships/image" Target="../media/image60.png"/><Relationship Id="rId17" Type="http://schemas.openxmlformats.org/officeDocument/2006/relationships/customXml" Target="../ink/ink50.xml"/><Relationship Id="rId25" Type="http://schemas.openxmlformats.org/officeDocument/2006/relationships/customXml" Target="../ink/ink54.xml"/><Relationship Id="rId33" Type="http://schemas.openxmlformats.org/officeDocument/2006/relationships/customXml" Target="../ink/ink58.xml"/><Relationship Id="rId38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customXml" Target="../ink/ink69.xml"/><Relationship Id="rId18" Type="http://schemas.openxmlformats.org/officeDocument/2006/relationships/image" Target="../media/image85.png"/><Relationship Id="rId26" Type="http://schemas.openxmlformats.org/officeDocument/2006/relationships/image" Target="../media/image89.png"/><Relationship Id="rId3" Type="http://schemas.openxmlformats.org/officeDocument/2006/relationships/customXml" Target="../ink/ink64.xml"/><Relationship Id="rId21" Type="http://schemas.openxmlformats.org/officeDocument/2006/relationships/customXml" Target="../ink/ink73.xml"/><Relationship Id="rId7" Type="http://schemas.openxmlformats.org/officeDocument/2006/relationships/customXml" Target="../ink/ink66.xml"/><Relationship Id="rId12" Type="http://schemas.openxmlformats.org/officeDocument/2006/relationships/image" Target="../media/image82.png"/><Relationship Id="rId17" Type="http://schemas.openxmlformats.org/officeDocument/2006/relationships/customXml" Target="../ink/ink71.xml"/><Relationship Id="rId25" Type="http://schemas.openxmlformats.org/officeDocument/2006/relationships/customXml" Target="../ink/ink75.xml"/><Relationship Id="rId2" Type="http://schemas.openxmlformats.org/officeDocument/2006/relationships/image" Target="../media/image77.png"/><Relationship Id="rId16" Type="http://schemas.openxmlformats.org/officeDocument/2006/relationships/image" Target="../media/image84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customXml" Target="../ink/ink68.xml"/><Relationship Id="rId24" Type="http://schemas.openxmlformats.org/officeDocument/2006/relationships/image" Target="../media/image88.png"/><Relationship Id="rId5" Type="http://schemas.openxmlformats.org/officeDocument/2006/relationships/customXml" Target="../ink/ink65.xml"/><Relationship Id="rId15" Type="http://schemas.openxmlformats.org/officeDocument/2006/relationships/customXml" Target="../ink/ink70.xml"/><Relationship Id="rId23" Type="http://schemas.openxmlformats.org/officeDocument/2006/relationships/customXml" Target="../ink/ink74.xml"/><Relationship Id="rId10" Type="http://schemas.openxmlformats.org/officeDocument/2006/relationships/image" Target="../media/image81.png"/><Relationship Id="rId19" Type="http://schemas.openxmlformats.org/officeDocument/2006/relationships/customXml" Target="../ink/ink72.xml"/><Relationship Id="rId4" Type="http://schemas.openxmlformats.org/officeDocument/2006/relationships/image" Target="../media/image78.png"/><Relationship Id="rId9" Type="http://schemas.openxmlformats.org/officeDocument/2006/relationships/customXml" Target="../ink/ink67.xml"/><Relationship Id="rId14" Type="http://schemas.openxmlformats.org/officeDocument/2006/relationships/image" Target="../media/image83.png"/><Relationship Id="rId22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6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customXml" Target="../ink/ink77.xml"/><Relationship Id="rId4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9.xml"/><Relationship Id="rId21" Type="http://schemas.openxmlformats.org/officeDocument/2006/relationships/image" Target="../media/image102.png"/><Relationship Id="rId42" Type="http://schemas.openxmlformats.org/officeDocument/2006/relationships/customXml" Target="../ink/ink97.xml"/><Relationship Id="rId47" Type="http://schemas.openxmlformats.org/officeDocument/2006/relationships/image" Target="../media/image115.png"/><Relationship Id="rId63" Type="http://schemas.openxmlformats.org/officeDocument/2006/relationships/image" Target="../media/image123.png"/><Relationship Id="rId68" Type="http://schemas.openxmlformats.org/officeDocument/2006/relationships/customXml" Target="../ink/ink110.xml"/><Relationship Id="rId84" Type="http://schemas.openxmlformats.org/officeDocument/2006/relationships/customXml" Target="../ink/ink118.xml"/><Relationship Id="rId89" Type="http://schemas.openxmlformats.org/officeDocument/2006/relationships/image" Target="../media/image136.png"/><Relationship Id="rId16" Type="http://schemas.openxmlformats.org/officeDocument/2006/relationships/customXml" Target="../ink/ink84.xml"/><Relationship Id="rId11" Type="http://schemas.openxmlformats.org/officeDocument/2006/relationships/image" Target="../media/image97.png"/><Relationship Id="rId32" Type="http://schemas.openxmlformats.org/officeDocument/2006/relationships/customXml" Target="../ink/ink92.xml"/><Relationship Id="rId37" Type="http://schemas.openxmlformats.org/officeDocument/2006/relationships/image" Target="../media/image110.png"/><Relationship Id="rId53" Type="http://schemas.openxmlformats.org/officeDocument/2006/relationships/image" Target="../media/image118.png"/><Relationship Id="rId58" Type="http://schemas.openxmlformats.org/officeDocument/2006/relationships/customXml" Target="../ink/ink105.xml"/><Relationship Id="rId74" Type="http://schemas.openxmlformats.org/officeDocument/2006/relationships/customXml" Target="../ink/ink113.xml"/><Relationship Id="rId79" Type="http://schemas.openxmlformats.org/officeDocument/2006/relationships/image" Target="../media/image131.png"/><Relationship Id="rId102" Type="http://schemas.openxmlformats.org/officeDocument/2006/relationships/customXml" Target="../ink/ink127.xml"/><Relationship Id="rId5" Type="http://schemas.openxmlformats.org/officeDocument/2006/relationships/image" Target="../media/image94.png"/><Relationship Id="rId90" Type="http://schemas.openxmlformats.org/officeDocument/2006/relationships/customXml" Target="../ink/ink121.xml"/><Relationship Id="rId95" Type="http://schemas.openxmlformats.org/officeDocument/2006/relationships/image" Target="../media/image139.png"/><Relationship Id="rId22" Type="http://schemas.openxmlformats.org/officeDocument/2006/relationships/customXml" Target="../ink/ink87.xml"/><Relationship Id="rId27" Type="http://schemas.openxmlformats.org/officeDocument/2006/relationships/image" Target="../media/image105.png"/><Relationship Id="rId43" Type="http://schemas.openxmlformats.org/officeDocument/2006/relationships/image" Target="../media/image113.png"/><Relationship Id="rId48" Type="http://schemas.openxmlformats.org/officeDocument/2006/relationships/customXml" Target="../ink/ink100.xml"/><Relationship Id="rId64" Type="http://schemas.openxmlformats.org/officeDocument/2006/relationships/customXml" Target="../ink/ink108.xml"/><Relationship Id="rId69" Type="http://schemas.openxmlformats.org/officeDocument/2006/relationships/image" Target="../media/image126.png"/><Relationship Id="rId80" Type="http://schemas.openxmlformats.org/officeDocument/2006/relationships/customXml" Target="../ink/ink116.xml"/><Relationship Id="rId85" Type="http://schemas.openxmlformats.org/officeDocument/2006/relationships/image" Target="../media/image134.png"/><Relationship Id="rId12" Type="http://schemas.openxmlformats.org/officeDocument/2006/relationships/customXml" Target="../ink/ink82.xml"/><Relationship Id="rId17" Type="http://schemas.openxmlformats.org/officeDocument/2006/relationships/image" Target="../media/image100.png"/><Relationship Id="rId33" Type="http://schemas.openxmlformats.org/officeDocument/2006/relationships/image" Target="../media/image108.png"/><Relationship Id="rId38" Type="http://schemas.openxmlformats.org/officeDocument/2006/relationships/customXml" Target="../ink/ink95.xml"/><Relationship Id="rId59" Type="http://schemas.openxmlformats.org/officeDocument/2006/relationships/image" Target="../media/image121.png"/><Relationship Id="rId103" Type="http://schemas.openxmlformats.org/officeDocument/2006/relationships/image" Target="../media/image143.png"/><Relationship Id="rId20" Type="http://schemas.openxmlformats.org/officeDocument/2006/relationships/customXml" Target="../ink/ink86.xml"/><Relationship Id="rId41" Type="http://schemas.openxmlformats.org/officeDocument/2006/relationships/image" Target="../media/image112.png"/><Relationship Id="rId54" Type="http://schemas.openxmlformats.org/officeDocument/2006/relationships/customXml" Target="../ink/ink103.xml"/><Relationship Id="rId62" Type="http://schemas.openxmlformats.org/officeDocument/2006/relationships/customXml" Target="../ink/ink107.xml"/><Relationship Id="rId70" Type="http://schemas.openxmlformats.org/officeDocument/2006/relationships/customXml" Target="../ink/ink111.xml"/><Relationship Id="rId75" Type="http://schemas.openxmlformats.org/officeDocument/2006/relationships/image" Target="../media/image129.png"/><Relationship Id="rId83" Type="http://schemas.openxmlformats.org/officeDocument/2006/relationships/image" Target="../media/image133.png"/><Relationship Id="rId88" Type="http://schemas.openxmlformats.org/officeDocument/2006/relationships/customXml" Target="../ink/ink120.xml"/><Relationship Id="rId91" Type="http://schemas.openxmlformats.org/officeDocument/2006/relationships/image" Target="../media/image137.png"/><Relationship Id="rId96" Type="http://schemas.openxmlformats.org/officeDocument/2006/relationships/customXml" Target="../ink/ink1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9.xml"/><Relationship Id="rId15" Type="http://schemas.openxmlformats.org/officeDocument/2006/relationships/image" Target="../media/image99.png"/><Relationship Id="rId23" Type="http://schemas.openxmlformats.org/officeDocument/2006/relationships/image" Target="../media/image103.png"/><Relationship Id="rId28" Type="http://schemas.openxmlformats.org/officeDocument/2006/relationships/customXml" Target="../ink/ink90.xml"/><Relationship Id="rId36" Type="http://schemas.openxmlformats.org/officeDocument/2006/relationships/customXml" Target="../ink/ink94.xml"/><Relationship Id="rId49" Type="http://schemas.openxmlformats.org/officeDocument/2006/relationships/image" Target="../media/image116.png"/><Relationship Id="rId57" Type="http://schemas.openxmlformats.org/officeDocument/2006/relationships/image" Target="../media/image120.png"/><Relationship Id="rId10" Type="http://schemas.openxmlformats.org/officeDocument/2006/relationships/customXml" Target="../ink/ink81.xml"/><Relationship Id="rId31" Type="http://schemas.openxmlformats.org/officeDocument/2006/relationships/image" Target="../media/image107.png"/><Relationship Id="rId44" Type="http://schemas.openxmlformats.org/officeDocument/2006/relationships/customXml" Target="../ink/ink98.xml"/><Relationship Id="rId52" Type="http://schemas.openxmlformats.org/officeDocument/2006/relationships/customXml" Target="../ink/ink102.xml"/><Relationship Id="rId60" Type="http://schemas.openxmlformats.org/officeDocument/2006/relationships/customXml" Target="../ink/ink106.xml"/><Relationship Id="rId65" Type="http://schemas.openxmlformats.org/officeDocument/2006/relationships/image" Target="../media/image124.png"/><Relationship Id="rId73" Type="http://schemas.openxmlformats.org/officeDocument/2006/relationships/image" Target="../media/image128.png"/><Relationship Id="rId78" Type="http://schemas.openxmlformats.org/officeDocument/2006/relationships/customXml" Target="../ink/ink115.xml"/><Relationship Id="rId81" Type="http://schemas.openxmlformats.org/officeDocument/2006/relationships/image" Target="../media/image132.png"/><Relationship Id="rId86" Type="http://schemas.openxmlformats.org/officeDocument/2006/relationships/customXml" Target="../ink/ink119.xml"/><Relationship Id="rId94" Type="http://schemas.openxmlformats.org/officeDocument/2006/relationships/customXml" Target="../ink/ink123.xml"/><Relationship Id="rId99" Type="http://schemas.openxmlformats.org/officeDocument/2006/relationships/image" Target="../media/image141.png"/><Relationship Id="rId101" Type="http://schemas.openxmlformats.org/officeDocument/2006/relationships/image" Target="../media/image142.png"/><Relationship Id="rId4" Type="http://schemas.openxmlformats.org/officeDocument/2006/relationships/customXml" Target="../ink/ink78.xml"/><Relationship Id="rId9" Type="http://schemas.openxmlformats.org/officeDocument/2006/relationships/image" Target="../media/image96.png"/><Relationship Id="rId13" Type="http://schemas.openxmlformats.org/officeDocument/2006/relationships/image" Target="../media/image98.png"/><Relationship Id="rId18" Type="http://schemas.openxmlformats.org/officeDocument/2006/relationships/customXml" Target="../ink/ink85.xml"/><Relationship Id="rId39" Type="http://schemas.openxmlformats.org/officeDocument/2006/relationships/image" Target="../media/image111.png"/><Relationship Id="rId34" Type="http://schemas.openxmlformats.org/officeDocument/2006/relationships/customXml" Target="../ink/ink93.xml"/><Relationship Id="rId50" Type="http://schemas.openxmlformats.org/officeDocument/2006/relationships/customXml" Target="../ink/ink101.xml"/><Relationship Id="rId55" Type="http://schemas.openxmlformats.org/officeDocument/2006/relationships/image" Target="../media/image119.png"/><Relationship Id="rId76" Type="http://schemas.openxmlformats.org/officeDocument/2006/relationships/customXml" Target="../ink/ink114.xml"/><Relationship Id="rId97" Type="http://schemas.openxmlformats.org/officeDocument/2006/relationships/image" Target="../media/image140.png"/><Relationship Id="rId104" Type="http://schemas.openxmlformats.org/officeDocument/2006/relationships/customXml" Target="../ink/ink128.xml"/><Relationship Id="rId7" Type="http://schemas.openxmlformats.org/officeDocument/2006/relationships/image" Target="../media/image95.png"/><Relationship Id="rId71" Type="http://schemas.openxmlformats.org/officeDocument/2006/relationships/image" Target="../media/image127.png"/><Relationship Id="rId92" Type="http://schemas.openxmlformats.org/officeDocument/2006/relationships/customXml" Target="../ink/ink122.xml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106.png"/><Relationship Id="rId24" Type="http://schemas.openxmlformats.org/officeDocument/2006/relationships/customXml" Target="../ink/ink88.xml"/><Relationship Id="rId40" Type="http://schemas.openxmlformats.org/officeDocument/2006/relationships/customXml" Target="../ink/ink96.xml"/><Relationship Id="rId45" Type="http://schemas.openxmlformats.org/officeDocument/2006/relationships/image" Target="../media/image114.png"/><Relationship Id="rId66" Type="http://schemas.openxmlformats.org/officeDocument/2006/relationships/customXml" Target="../ink/ink109.xml"/><Relationship Id="rId87" Type="http://schemas.openxmlformats.org/officeDocument/2006/relationships/image" Target="../media/image135.png"/><Relationship Id="rId61" Type="http://schemas.openxmlformats.org/officeDocument/2006/relationships/image" Target="../media/image122.png"/><Relationship Id="rId82" Type="http://schemas.openxmlformats.org/officeDocument/2006/relationships/customXml" Target="../ink/ink117.xml"/><Relationship Id="rId19" Type="http://schemas.openxmlformats.org/officeDocument/2006/relationships/image" Target="../media/image101.png"/><Relationship Id="rId14" Type="http://schemas.openxmlformats.org/officeDocument/2006/relationships/customXml" Target="../ink/ink83.xml"/><Relationship Id="rId30" Type="http://schemas.openxmlformats.org/officeDocument/2006/relationships/customXml" Target="../ink/ink91.xml"/><Relationship Id="rId35" Type="http://schemas.openxmlformats.org/officeDocument/2006/relationships/image" Target="../media/image109.png"/><Relationship Id="rId56" Type="http://schemas.openxmlformats.org/officeDocument/2006/relationships/customXml" Target="../ink/ink104.xml"/><Relationship Id="rId77" Type="http://schemas.openxmlformats.org/officeDocument/2006/relationships/image" Target="../media/image130.png"/><Relationship Id="rId100" Type="http://schemas.openxmlformats.org/officeDocument/2006/relationships/customXml" Target="../ink/ink126.xml"/><Relationship Id="rId105" Type="http://schemas.openxmlformats.org/officeDocument/2006/relationships/image" Target="../media/image144.png"/><Relationship Id="rId8" Type="http://schemas.openxmlformats.org/officeDocument/2006/relationships/customXml" Target="../ink/ink80.xml"/><Relationship Id="rId51" Type="http://schemas.openxmlformats.org/officeDocument/2006/relationships/image" Target="../media/image117.png"/><Relationship Id="rId72" Type="http://schemas.openxmlformats.org/officeDocument/2006/relationships/customXml" Target="../ink/ink112.xml"/><Relationship Id="rId93" Type="http://schemas.openxmlformats.org/officeDocument/2006/relationships/image" Target="../media/image138.png"/><Relationship Id="rId98" Type="http://schemas.openxmlformats.org/officeDocument/2006/relationships/customXml" Target="../ink/ink125.xml"/><Relationship Id="rId3" Type="http://schemas.openxmlformats.org/officeDocument/2006/relationships/image" Target="../media/image93.png"/><Relationship Id="rId25" Type="http://schemas.openxmlformats.org/officeDocument/2006/relationships/image" Target="../media/image104.png"/><Relationship Id="rId46" Type="http://schemas.openxmlformats.org/officeDocument/2006/relationships/customXml" Target="../ink/ink99.xml"/><Relationship Id="rId67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9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customXml" Target="../ink/ink130.xml"/><Relationship Id="rId4" Type="http://schemas.openxmlformats.org/officeDocument/2006/relationships/image" Target="../media/image1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1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32.xml"/><Relationship Id="rId4" Type="http://schemas.openxmlformats.org/officeDocument/2006/relationships/image" Target="../media/image14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8.xml"/><Relationship Id="rId18" Type="http://schemas.openxmlformats.org/officeDocument/2006/relationships/image" Target="../media/image159.png"/><Relationship Id="rId26" Type="http://schemas.openxmlformats.org/officeDocument/2006/relationships/image" Target="../media/image163.png"/><Relationship Id="rId39" Type="http://schemas.openxmlformats.org/officeDocument/2006/relationships/customXml" Target="../ink/ink151.xml"/><Relationship Id="rId21" Type="http://schemas.openxmlformats.org/officeDocument/2006/relationships/customXml" Target="../ink/ink142.xml"/><Relationship Id="rId34" Type="http://schemas.openxmlformats.org/officeDocument/2006/relationships/image" Target="../media/image167.png"/><Relationship Id="rId7" Type="http://schemas.openxmlformats.org/officeDocument/2006/relationships/customXml" Target="../ink/ink135.xml"/><Relationship Id="rId12" Type="http://schemas.openxmlformats.org/officeDocument/2006/relationships/image" Target="../media/image156.png"/><Relationship Id="rId17" Type="http://schemas.openxmlformats.org/officeDocument/2006/relationships/customXml" Target="../ink/ink140.xml"/><Relationship Id="rId25" Type="http://schemas.openxmlformats.org/officeDocument/2006/relationships/customXml" Target="../ink/ink144.xml"/><Relationship Id="rId33" Type="http://schemas.openxmlformats.org/officeDocument/2006/relationships/customXml" Target="../ink/ink148.xml"/><Relationship Id="rId38" Type="http://schemas.openxmlformats.org/officeDocument/2006/relationships/image" Target="../media/image169.png"/><Relationship Id="rId2" Type="http://schemas.openxmlformats.org/officeDocument/2006/relationships/image" Target="../media/image151.png"/><Relationship Id="rId16" Type="http://schemas.openxmlformats.org/officeDocument/2006/relationships/image" Target="../media/image158.png"/><Relationship Id="rId20" Type="http://schemas.openxmlformats.org/officeDocument/2006/relationships/image" Target="../media/image160.png"/><Relationship Id="rId29" Type="http://schemas.openxmlformats.org/officeDocument/2006/relationships/customXml" Target="../ink/ink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customXml" Target="../ink/ink137.xml"/><Relationship Id="rId24" Type="http://schemas.openxmlformats.org/officeDocument/2006/relationships/image" Target="../media/image162.png"/><Relationship Id="rId32" Type="http://schemas.openxmlformats.org/officeDocument/2006/relationships/image" Target="../media/image166.png"/><Relationship Id="rId37" Type="http://schemas.openxmlformats.org/officeDocument/2006/relationships/customXml" Target="../ink/ink150.xml"/><Relationship Id="rId40" Type="http://schemas.openxmlformats.org/officeDocument/2006/relationships/image" Target="../media/image170.png"/><Relationship Id="rId5" Type="http://schemas.openxmlformats.org/officeDocument/2006/relationships/customXml" Target="../ink/ink134.xml"/><Relationship Id="rId15" Type="http://schemas.openxmlformats.org/officeDocument/2006/relationships/customXml" Target="../ink/ink139.xml"/><Relationship Id="rId23" Type="http://schemas.openxmlformats.org/officeDocument/2006/relationships/customXml" Target="../ink/ink143.xml"/><Relationship Id="rId28" Type="http://schemas.openxmlformats.org/officeDocument/2006/relationships/image" Target="../media/image164.png"/><Relationship Id="rId36" Type="http://schemas.openxmlformats.org/officeDocument/2006/relationships/image" Target="../media/image168.png"/><Relationship Id="rId10" Type="http://schemas.openxmlformats.org/officeDocument/2006/relationships/image" Target="../media/image155.png"/><Relationship Id="rId19" Type="http://schemas.openxmlformats.org/officeDocument/2006/relationships/customXml" Target="../ink/ink141.xml"/><Relationship Id="rId31" Type="http://schemas.openxmlformats.org/officeDocument/2006/relationships/customXml" Target="../ink/ink147.xml"/><Relationship Id="rId4" Type="http://schemas.openxmlformats.org/officeDocument/2006/relationships/image" Target="../media/image152.png"/><Relationship Id="rId9" Type="http://schemas.openxmlformats.org/officeDocument/2006/relationships/customXml" Target="../ink/ink136.xml"/><Relationship Id="rId14" Type="http://schemas.openxmlformats.org/officeDocument/2006/relationships/image" Target="../media/image157.png"/><Relationship Id="rId22" Type="http://schemas.openxmlformats.org/officeDocument/2006/relationships/image" Target="../media/image161.png"/><Relationship Id="rId27" Type="http://schemas.openxmlformats.org/officeDocument/2006/relationships/customXml" Target="../ink/ink145.xml"/><Relationship Id="rId30" Type="http://schemas.openxmlformats.org/officeDocument/2006/relationships/image" Target="../media/image165.png"/><Relationship Id="rId35" Type="http://schemas.openxmlformats.org/officeDocument/2006/relationships/customXml" Target="../ink/ink149.xml"/><Relationship Id="rId8" Type="http://schemas.openxmlformats.org/officeDocument/2006/relationships/image" Target="../media/image154.png"/><Relationship Id="rId3" Type="http://schemas.openxmlformats.org/officeDocument/2006/relationships/customXml" Target="../ink/ink133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9.png"/><Relationship Id="rId42" Type="http://schemas.openxmlformats.org/officeDocument/2006/relationships/image" Target="../media/image23.png"/><Relationship Id="rId47" Type="http://schemas.openxmlformats.org/officeDocument/2006/relationships/customXml" Target="../ink/ink23.xml"/><Relationship Id="rId50" Type="http://schemas.openxmlformats.org/officeDocument/2006/relationships/image" Target="../media/image27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37" Type="http://schemas.openxmlformats.org/officeDocument/2006/relationships/customXml" Target="../ink/ink18.xml"/><Relationship Id="rId40" Type="http://schemas.openxmlformats.org/officeDocument/2006/relationships/image" Target="../media/image22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31.png"/><Relationship Id="rId5" Type="http://schemas.openxmlformats.org/officeDocument/2006/relationships/customXml" Target="../ink/ink2.xml"/><Relationship Id="rId19" Type="http://schemas.openxmlformats.org/officeDocument/2006/relationships/customXml" Target="../ink/ink9.xml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3.xml"/><Relationship Id="rId30" Type="http://schemas.openxmlformats.org/officeDocument/2006/relationships/image" Target="../media/image17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6.png"/><Relationship Id="rId56" Type="http://schemas.openxmlformats.org/officeDocument/2006/relationships/image" Target="../media/image30.png"/><Relationship Id="rId8" Type="http://schemas.openxmlformats.org/officeDocument/2006/relationships/image" Target="../media/image6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1.png"/><Relationship Id="rId46" Type="http://schemas.openxmlformats.org/officeDocument/2006/relationships/image" Target="../media/image25.png"/><Relationship Id="rId59" Type="http://schemas.openxmlformats.org/officeDocument/2006/relationships/customXml" Target="../ink/ink29.xml"/><Relationship Id="rId20" Type="http://schemas.openxmlformats.org/officeDocument/2006/relationships/image" Target="../media/image12.png"/><Relationship Id="rId41" Type="http://schemas.openxmlformats.org/officeDocument/2006/relationships/customXml" Target="../ink/ink20.xml"/><Relationship Id="rId5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6.png"/><Relationship Id="rId36" Type="http://schemas.openxmlformats.org/officeDocument/2006/relationships/image" Target="../media/image20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7.png"/><Relationship Id="rId31" Type="http://schemas.openxmlformats.org/officeDocument/2006/relationships/customXml" Target="../ink/ink15.xml"/><Relationship Id="rId44" Type="http://schemas.openxmlformats.org/officeDocument/2006/relationships/image" Target="../media/image24.png"/><Relationship Id="rId52" Type="http://schemas.openxmlformats.org/officeDocument/2006/relationships/image" Target="../media/image28.png"/><Relationship Id="rId60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2.xml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3.xml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4.xm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customXml" Target="../ink/ink155.xml"/><Relationship Id="rId4" Type="http://schemas.openxmlformats.org/officeDocument/2006/relationships/image" Target="../media/image1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customXml" Target="../ink/ink161.xml"/><Relationship Id="rId18" Type="http://schemas.openxmlformats.org/officeDocument/2006/relationships/image" Target="../media/image186.png"/><Relationship Id="rId3" Type="http://schemas.openxmlformats.org/officeDocument/2006/relationships/customXml" Target="../ink/ink156.xml"/><Relationship Id="rId7" Type="http://schemas.openxmlformats.org/officeDocument/2006/relationships/customXml" Target="../ink/ink158.xml"/><Relationship Id="rId12" Type="http://schemas.openxmlformats.org/officeDocument/2006/relationships/image" Target="../media/image183.png"/><Relationship Id="rId17" Type="http://schemas.openxmlformats.org/officeDocument/2006/relationships/customXml" Target="../ink/ink163.xml"/><Relationship Id="rId2" Type="http://schemas.openxmlformats.org/officeDocument/2006/relationships/image" Target="../media/image178.png"/><Relationship Id="rId16" Type="http://schemas.openxmlformats.org/officeDocument/2006/relationships/image" Target="../media/image185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customXml" Target="../ink/ink160.xml"/><Relationship Id="rId5" Type="http://schemas.openxmlformats.org/officeDocument/2006/relationships/customXml" Target="../ink/ink157.xml"/><Relationship Id="rId15" Type="http://schemas.openxmlformats.org/officeDocument/2006/relationships/customXml" Target="../ink/ink162.xml"/><Relationship Id="rId10" Type="http://schemas.openxmlformats.org/officeDocument/2006/relationships/image" Target="../media/image182.png"/><Relationship Id="rId19" Type="http://schemas.openxmlformats.org/officeDocument/2006/relationships/customXml" Target="../ink/ink164.xml"/><Relationship Id="rId4" Type="http://schemas.openxmlformats.org/officeDocument/2006/relationships/image" Target="../media/image179.png"/><Relationship Id="rId9" Type="http://schemas.openxmlformats.org/officeDocument/2006/relationships/customXml" Target="../ink/ink159.xml"/><Relationship Id="rId14" Type="http://schemas.openxmlformats.org/officeDocument/2006/relationships/image" Target="../media/image1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5.xml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6.xm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4.xml"/><Relationship Id="rId21" Type="http://schemas.openxmlformats.org/officeDocument/2006/relationships/customXml" Target="../ink/ink176.xml"/><Relationship Id="rId63" Type="http://schemas.openxmlformats.org/officeDocument/2006/relationships/customXml" Target="../ink/ink197.xml"/><Relationship Id="rId159" Type="http://schemas.openxmlformats.org/officeDocument/2006/relationships/customXml" Target="../ink/ink245.xml"/><Relationship Id="rId170" Type="http://schemas.openxmlformats.org/officeDocument/2006/relationships/image" Target="../media/image275.png"/><Relationship Id="rId226" Type="http://schemas.openxmlformats.org/officeDocument/2006/relationships/image" Target="../media/image303.png"/><Relationship Id="rId268" Type="http://schemas.openxmlformats.org/officeDocument/2006/relationships/image" Target="../media/image324.png"/><Relationship Id="rId11" Type="http://schemas.openxmlformats.org/officeDocument/2006/relationships/customXml" Target="../ink/ink171.xml"/><Relationship Id="rId32" Type="http://schemas.openxmlformats.org/officeDocument/2006/relationships/image" Target="../media/image206.png"/><Relationship Id="rId53" Type="http://schemas.openxmlformats.org/officeDocument/2006/relationships/customXml" Target="../ink/ink192.xml"/><Relationship Id="rId74" Type="http://schemas.openxmlformats.org/officeDocument/2006/relationships/image" Target="../media/image227.png"/><Relationship Id="rId128" Type="http://schemas.openxmlformats.org/officeDocument/2006/relationships/image" Target="../media/image254.png"/><Relationship Id="rId149" Type="http://schemas.openxmlformats.org/officeDocument/2006/relationships/customXml" Target="../ink/ink240.xml"/><Relationship Id="rId5" Type="http://schemas.openxmlformats.org/officeDocument/2006/relationships/customXml" Target="../ink/ink168.xml"/><Relationship Id="rId95" Type="http://schemas.openxmlformats.org/officeDocument/2006/relationships/customXml" Target="../ink/ink213.xml"/><Relationship Id="rId160" Type="http://schemas.openxmlformats.org/officeDocument/2006/relationships/image" Target="../media/image270.png"/><Relationship Id="rId181" Type="http://schemas.openxmlformats.org/officeDocument/2006/relationships/customXml" Target="../ink/ink256.xml"/><Relationship Id="rId216" Type="http://schemas.openxmlformats.org/officeDocument/2006/relationships/image" Target="../media/image298.png"/><Relationship Id="rId237" Type="http://schemas.openxmlformats.org/officeDocument/2006/relationships/customXml" Target="../ink/ink284.xml"/><Relationship Id="rId258" Type="http://schemas.openxmlformats.org/officeDocument/2006/relationships/image" Target="../media/image319.png"/><Relationship Id="rId22" Type="http://schemas.openxmlformats.org/officeDocument/2006/relationships/image" Target="../media/image201.png"/><Relationship Id="rId43" Type="http://schemas.openxmlformats.org/officeDocument/2006/relationships/customXml" Target="../ink/ink187.xml"/><Relationship Id="rId64" Type="http://schemas.openxmlformats.org/officeDocument/2006/relationships/image" Target="../media/image222.png"/><Relationship Id="rId118" Type="http://schemas.openxmlformats.org/officeDocument/2006/relationships/image" Target="../media/image249.png"/><Relationship Id="rId139" Type="http://schemas.openxmlformats.org/officeDocument/2006/relationships/customXml" Target="../ink/ink235.xml"/><Relationship Id="rId85" Type="http://schemas.openxmlformats.org/officeDocument/2006/relationships/customXml" Target="../ink/ink208.xml"/><Relationship Id="rId150" Type="http://schemas.openxmlformats.org/officeDocument/2006/relationships/image" Target="../media/image265.png"/><Relationship Id="rId171" Type="http://schemas.openxmlformats.org/officeDocument/2006/relationships/customXml" Target="../ink/ink251.xml"/><Relationship Id="rId192" Type="http://schemas.openxmlformats.org/officeDocument/2006/relationships/image" Target="../media/image286.png"/><Relationship Id="rId206" Type="http://schemas.openxmlformats.org/officeDocument/2006/relationships/image" Target="../media/image293.png"/><Relationship Id="rId227" Type="http://schemas.openxmlformats.org/officeDocument/2006/relationships/customXml" Target="../ink/ink279.xml"/><Relationship Id="rId248" Type="http://schemas.openxmlformats.org/officeDocument/2006/relationships/image" Target="../media/image314.png"/><Relationship Id="rId269" Type="http://schemas.openxmlformats.org/officeDocument/2006/relationships/customXml" Target="../ink/ink300.xml"/><Relationship Id="rId12" Type="http://schemas.openxmlformats.org/officeDocument/2006/relationships/image" Target="../media/image196.png"/><Relationship Id="rId33" Type="http://schemas.openxmlformats.org/officeDocument/2006/relationships/customXml" Target="../ink/ink182.xml"/><Relationship Id="rId108" Type="http://schemas.openxmlformats.org/officeDocument/2006/relationships/image" Target="../media/image244.png"/><Relationship Id="rId129" Type="http://schemas.openxmlformats.org/officeDocument/2006/relationships/customXml" Target="../ink/ink230.xml"/><Relationship Id="rId54" Type="http://schemas.openxmlformats.org/officeDocument/2006/relationships/image" Target="../media/image217.png"/><Relationship Id="rId75" Type="http://schemas.openxmlformats.org/officeDocument/2006/relationships/customXml" Target="../ink/ink203.xml"/><Relationship Id="rId96" Type="http://schemas.openxmlformats.org/officeDocument/2006/relationships/image" Target="../media/image238.png"/><Relationship Id="rId140" Type="http://schemas.openxmlformats.org/officeDocument/2006/relationships/image" Target="../media/image260.png"/><Relationship Id="rId161" Type="http://schemas.openxmlformats.org/officeDocument/2006/relationships/customXml" Target="../ink/ink246.xml"/><Relationship Id="rId182" Type="http://schemas.openxmlformats.org/officeDocument/2006/relationships/image" Target="../media/image281.png"/><Relationship Id="rId217" Type="http://schemas.openxmlformats.org/officeDocument/2006/relationships/customXml" Target="../ink/ink274.xml"/><Relationship Id="rId6" Type="http://schemas.openxmlformats.org/officeDocument/2006/relationships/image" Target="../media/image193.png"/><Relationship Id="rId238" Type="http://schemas.openxmlformats.org/officeDocument/2006/relationships/image" Target="../media/image309.png"/><Relationship Id="rId259" Type="http://schemas.openxmlformats.org/officeDocument/2006/relationships/customXml" Target="../ink/ink295.xml"/><Relationship Id="rId23" Type="http://schemas.openxmlformats.org/officeDocument/2006/relationships/customXml" Target="../ink/ink177.xml"/><Relationship Id="rId119" Type="http://schemas.openxmlformats.org/officeDocument/2006/relationships/customXml" Target="../ink/ink225.xml"/><Relationship Id="rId270" Type="http://schemas.openxmlformats.org/officeDocument/2006/relationships/image" Target="../media/image325.png"/><Relationship Id="rId44" Type="http://schemas.openxmlformats.org/officeDocument/2006/relationships/image" Target="../media/image212.png"/><Relationship Id="rId65" Type="http://schemas.openxmlformats.org/officeDocument/2006/relationships/customXml" Target="../ink/ink198.xml"/><Relationship Id="rId86" Type="http://schemas.openxmlformats.org/officeDocument/2006/relationships/image" Target="../media/image233.png"/><Relationship Id="rId130" Type="http://schemas.openxmlformats.org/officeDocument/2006/relationships/image" Target="../media/image255.png"/><Relationship Id="rId151" Type="http://schemas.openxmlformats.org/officeDocument/2006/relationships/customXml" Target="../ink/ink241.xml"/><Relationship Id="rId172" Type="http://schemas.openxmlformats.org/officeDocument/2006/relationships/image" Target="../media/image276.png"/><Relationship Id="rId193" Type="http://schemas.openxmlformats.org/officeDocument/2006/relationships/customXml" Target="../ink/ink262.xml"/><Relationship Id="rId207" Type="http://schemas.openxmlformats.org/officeDocument/2006/relationships/customXml" Target="../ink/ink269.xml"/><Relationship Id="rId228" Type="http://schemas.openxmlformats.org/officeDocument/2006/relationships/image" Target="../media/image304.png"/><Relationship Id="rId249" Type="http://schemas.openxmlformats.org/officeDocument/2006/relationships/customXml" Target="../ink/ink290.xml"/><Relationship Id="rId13" Type="http://schemas.openxmlformats.org/officeDocument/2006/relationships/customXml" Target="../ink/ink172.xml"/><Relationship Id="rId109" Type="http://schemas.openxmlformats.org/officeDocument/2006/relationships/customXml" Target="../ink/ink220.xml"/><Relationship Id="rId260" Type="http://schemas.openxmlformats.org/officeDocument/2006/relationships/image" Target="../media/image320.png"/><Relationship Id="rId34" Type="http://schemas.openxmlformats.org/officeDocument/2006/relationships/image" Target="../media/image207.png"/><Relationship Id="rId55" Type="http://schemas.openxmlformats.org/officeDocument/2006/relationships/customXml" Target="../ink/ink193.xml"/><Relationship Id="rId76" Type="http://schemas.openxmlformats.org/officeDocument/2006/relationships/image" Target="../media/image228.png"/><Relationship Id="rId97" Type="http://schemas.openxmlformats.org/officeDocument/2006/relationships/customXml" Target="../ink/ink214.xml"/><Relationship Id="rId120" Type="http://schemas.openxmlformats.org/officeDocument/2006/relationships/image" Target="../media/image250.png"/><Relationship Id="rId141" Type="http://schemas.openxmlformats.org/officeDocument/2006/relationships/customXml" Target="../ink/ink236.xml"/><Relationship Id="rId7" Type="http://schemas.openxmlformats.org/officeDocument/2006/relationships/customXml" Target="../ink/ink169.xml"/><Relationship Id="rId162" Type="http://schemas.openxmlformats.org/officeDocument/2006/relationships/image" Target="../media/image271.png"/><Relationship Id="rId183" Type="http://schemas.openxmlformats.org/officeDocument/2006/relationships/customXml" Target="../ink/ink257.xml"/><Relationship Id="rId218" Type="http://schemas.openxmlformats.org/officeDocument/2006/relationships/image" Target="../media/image299.png"/><Relationship Id="rId239" Type="http://schemas.openxmlformats.org/officeDocument/2006/relationships/customXml" Target="../ink/ink285.xml"/><Relationship Id="rId250" Type="http://schemas.openxmlformats.org/officeDocument/2006/relationships/image" Target="../media/image315.png"/><Relationship Id="rId271" Type="http://schemas.openxmlformats.org/officeDocument/2006/relationships/customXml" Target="../ink/ink301.xml"/><Relationship Id="rId24" Type="http://schemas.openxmlformats.org/officeDocument/2006/relationships/image" Target="../media/image202.png"/><Relationship Id="rId45" Type="http://schemas.openxmlformats.org/officeDocument/2006/relationships/customXml" Target="../ink/ink188.xml"/><Relationship Id="rId66" Type="http://schemas.openxmlformats.org/officeDocument/2006/relationships/image" Target="../media/image223.png"/><Relationship Id="rId87" Type="http://schemas.openxmlformats.org/officeDocument/2006/relationships/customXml" Target="../ink/ink209.xml"/><Relationship Id="rId110" Type="http://schemas.openxmlformats.org/officeDocument/2006/relationships/image" Target="../media/image245.png"/><Relationship Id="rId131" Type="http://schemas.openxmlformats.org/officeDocument/2006/relationships/customXml" Target="../ink/ink231.xml"/><Relationship Id="rId152" Type="http://schemas.openxmlformats.org/officeDocument/2006/relationships/image" Target="../media/image266.png"/><Relationship Id="rId173" Type="http://schemas.openxmlformats.org/officeDocument/2006/relationships/customXml" Target="../ink/ink252.xml"/><Relationship Id="rId194" Type="http://schemas.openxmlformats.org/officeDocument/2006/relationships/image" Target="../media/image287.png"/><Relationship Id="rId208" Type="http://schemas.openxmlformats.org/officeDocument/2006/relationships/image" Target="../media/image294.png"/><Relationship Id="rId229" Type="http://schemas.openxmlformats.org/officeDocument/2006/relationships/customXml" Target="../ink/ink280.xml"/><Relationship Id="rId240" Type="http://schemas.openxmlformats.org/officeDocument/2006/relationships/image" Target="../media/image310.png"/><Relationship Id="rId261" Type="http://schemas.openxmlformats.org/officeDocument/2006/relationships/customXml" Target="../ink/ink296.xml"/><Relationship Id="rId14" Type="http://schemas.openxmlformats.org/officeDocument/2006/relationships/image" Target="../media/image197.png"/><Relationship Id="rId35" Type="http://schemas.openxmlformats.org/officeDocument/2006/relationships/customXml" Target="../ink/ink183.xml"/><Relationship Id="rId56" Type="http://schemas.openxmlformats.org/officeDocument/2006/relationships/image" Target="../media/image218.png"/><Relationship Id="rId77" Type="http://schemas.openxmlformats.org/officeDocument/2006/relationships/customXml" Target="../ink/ink204.xml"/><Relationship Id="rId100" Type="http://schemas.openxmlformats.org/officeDocument/2006/relationships/image" Target="../media/image240.png"/><Relationship Id="rId8" Type="http://schemas.openxmlformats.org/officeDocument/2006/relationships/image" Target="../media/image194.png"/><Relationship Id="rId98" Type="http://schemas.openxmlformats.org/officeDocument/2006/relationships/image" Target="../media/image239.png"/><Relationship Id="rId121" Type="http://schemas.openxmlformats.org/officeDocument/2006/relationships/customXml" Target="../ink/ink226.xml"/><Relationship Id="rId142" Type="http://schemas.openxmlformats.org/officeDocument/2006/relationships/image" Target="../media/image261.png"/><Relationship Id="rId163" Type="http://schemas.openxmlformats.org/officeDocument/2006/relationships/customXml" Target="../ink/ink247.xml"/><Relationship Id="rId184" Type="http://schemas.openxmlformats.org/officeDocument/2006/relationships/image" Target="../media/image282.png"/><Relationship Id="rId219" Type="http://schemas.openxmlformats.org/officeDocument/2006/relationships/customXml" Target="../ink/ink275.xml"/><Relationship Id="rId230" Type="http://schemas.openxmlformats.org/officeDocument/2006/relationships/image" Target="../media/image305.png"/><Relationship Id="rId251" Type="http://schemas.openxmlformats.org/officeDocument/2006/relationships/customXml" Target="../ink/ink291.xml"/><Relationship Id="rId25" Type="http://schemas.openxmlformats.org/officeDocument/2006/relationships/customXml" Target="../ink/ink178.xml"/><Relationship Id="rId46" Type="http://schemas.openxmlformats.org/officeDocument/2006/relationships/image" Target="../media/image213.png"/><Relationship Id="rId67" Type="http://schemas.openxmlformats.org/officeDocument/2006/relationships/customXml" Target="../ink/ink199.xml"/><Relationship Id="rId272" Type="http://schemas.openxmlformats.org/officeDocument/2006/relationships/image" Target="../media/image326.png"/><Relationship Id="rId88" Type="http://schemas.openxmlformats.org/officeDocument/2006/relationships/image" Target="../media/image234.png"/><Relationship Id="rId111" Type="http://schemas.openxmlformats.org/officeDocument/2006/relationships/customXml" Target="../ink/ink221.xml"/><Relationship Id="rId132" Type="http://schemas.openxmlformats.org/officeDocument/2006/relationships/image" Target="../media/image256.png"/><Relationship Id="rId153" Type="http://schemas.openxmlformats.org/officeDocument/2006/relationships/customXml" Target="../ink/ink242.xml"/><Relationship Id="rId174" Type="http://schemas.openxmlformats.org/officeDocument/2006/relationships/image" Target="../media/image277.png"/><Relationship Id="rId195" Type="http://schemas.openxmlformats.org/officeDocument/2006/relationships/customXml" Target="../ink/ink263.xml"/><Relationship Id="rId209" Type="http://schemas.openxmlformats.org/officeDocument/2006/relationships/customXml" Target="../ink/ink270.xml"/><Relationship Id="rId220" Type="http://schemas.openxmlformats.org/officeDocument/2006/relationships/image" Target="../media/image300.png"/><Relationship Id="rId241" Type="http://schemas.openxmlformats.org/officeDocument/2006/relationships/customXml" Target="../ink/ink286.xml"/><Relationship Id="rId15" Type="http://schemas.openxmlformats.org/officeDocument/2006/relationships/customXml" Target="../ink/ink173.xml"/><Relationship Id="rId36" Type="http://schemas.openxmlformats.org/officeDocument/2006/relationships/image" Target="../media/image208.png"/><Relationship Id="rId57" Type="http://schemas.openxmlformats.org/officeDocument/2006/relationships/customXml" Target="../ink/ink194.xml"/><Relationship Id="rId262" Type="http://schemas.openxmlformats.org/officeDocument/2006/relationships/image" Target="../media/image321.png"/><Relationship Id="rId78" Type="http://schemas.openxmlformats.org/officeDocument/2006/relationships/image" Target="../media/image229.png"/><Relationship Id="rId99" Type="http://schemas.openxmlformats.org/officeDocument/2006/relationships/customXml" Target="../ink/ink215.xml"/><Relationship Id="rId101" Type="http://schemas.openxmlformats.org/officeDocument/2006/relationships/customXml" Target="../ink/ink216.xml"/><Relationship Id="rId122" Type="http://schemas.openxmlformats.org/officeDocument/2006/relationships/image" Target="../media/image251.png"/><Relationship Id="rId143" Type="http://schemas.openxmlformats.org/officeDocument/2006/relationships/customXml" Target="../ink/ink237.xml"/><Relationship Id="rId164" Type="http://schemas.openxmlformats.org/officeDocument/2006/relationships/image" Target="../media/image272.png"/><Relationship Id="rId185" Type="http://schemas.openxmlformats.org/officeDocument/2006/relationships/customXml" Target="../ink/ink258.xml"/><Relationship Id="rId9" Type="http://schemas.openxmlformats.org/officeDocument/2006/relationships/customXml" Target="../ink/ink170.xml"/><Relationship Id="rId210" Type="http://schemas.openxmlformats.org/officeDocument/2006/relationships/image" Target="../media/image295.png"/><Relationship Id="rId26" Type="http://schemas.openxmlformats.org/officeDocument/2006/relationships/image" Target="../media/image203.png"/><Relationship Id="rId231" Type="http://schemas.openxmlformats.org/officeDocument/2006/relationships/customXml" Target="../ink/ink281.xml"/><Relationship Id="rId252" Type="http://schemas.openxmlformats.org/officeDocument/2006/relationships/image" Target="../media/image316.png"/><Relationship Id="rId47" Type="http://schemas.openxmlformats.org/officeDocument/2006/relationships/customXml" Target="../ink/ink189.xml"/><Relationship Id="rId68" Type="http://schemas.openxmlformats.org/officeDocument/2006/relationships/image" Target="../media/image224.png"/><Relationship Id="rId89" Type="http://schemas.openxmlformats.org/officeDocument/2006/relationships/customXml" Target="../ink/ink210.xml"/><Relationship Id="rId112" Type="http://schemas.openxmlformats.org/officeDocument/2006/relationships/image" Target="../media/image246.png"/><Relationship Id="rId133" Type="http://schemas.openxmlformats.org/officeDocument/2006/relationships/customXml" Target="../ink/ink232.xml"/><Relationship Id="rId154" Type="http://schemas.openxmlformats.org/officeDocument/2006/relationships/image" Target="../media/image267.png"/><Relationship Id="rId175" Type="http://schemas.openxmlformats.org/officeDocument/2006/relationships/customXml" Target="../ink/ink253.xml"/><Relationship Id="rId196" Type="http://schemas.openxmlformats.org/officeDocument/2006/relationships/image" Target="../media/image288.png"/><Relationship Id="rId200" Type="http://schemas.openxmlformats.org/officeDocument/2006/relationships/image" Target="../media/image290.png"/><Relationship Id="rId16" Type="http://schemas.openxmlformats.org/officeDocument/2006/relationships/image" Target="../media/image198.png"/><Relationship Id="rId221" Type="http://schemas.openxmlformats.org/officeDocument/2006/relationships/customXml" Target="../ink/ink276.xml"/><Relationship Id="rId242" Type="http://schemas.openxmlformats.org/officeDocument/2006/relationships/image" Target="../media/image311.png"/><Relationship Id="rId263" Type="http://schemas.openxmlformats.org/officeDocument/2006/relationships/customXml" Target="../ink/ink297.xml"/><Relationship Id="rId37" Type="http://schemas.openxmlformats.org/officeDocument/2006/relationships/customXml" Target="../ink/ink184.xml"/><Relationship Id="rId58" Type="http://schemas.openxmlformats.org/officeDocument/2006/relationships/image" Target="../media/image219.png"/><Relationship Id="rId79" Type="http://schemas.openxmlformats.org/officeDocument/2006/relationships/customXml" Target="../ink/ink205.xml"/><Relationship Id="rId102" Type="http://schemas.openxmlformats.org/officeDocument/2006/relationships/image" Target="../media/image241.png"/><Relationship Id="rId123" Type="http://schemas.openxmlformats.org/officeDocument/2006/relationships/customXml" Target="../ink/ink227.xml"/><Relationship Id="rId144" Type="http://schemas.openxmlformats.org/officeDocument/2006/relationships/image" Target="../media/image262.png"/><Relationship Id="rId90" Type="http://schemas.openxmlformats.org/officeDocument/2006/relationships/image" Target="../media/image235.png"/><Relationship Id="rId165" Type="http://schemas.openxmlformats.org/officeDocument/2006/relationships/customXml" Target="../ink/ink248.xml"/><Relationship Id="rId186" Type="http://schemas.openxmlformats.org/officeDocument/2006/relationships/image" Target="../media/image283.png"/><Relationship Id="rId211" Type="http://schemas.openxmlformats.org/officeDocument/2006/relationships/customXml" Target="../ink/ink271.xml"/><Relationship Id="rId232" Type="http://schemas.openxmlformats.org/officeDocument/2006/relationships/image" Target="../media/image306.png"/><Relationship Id="rId253" Type="http://schemas.openxmlformats.org/officeDocument/2006/relationships/customXml" Target="../ink/ink292.xml"/><Relationship Id="rId27" Type="http://schemas.openxmlformats.org/officeDocument/2006/relationships/customXml" Target="../ink/ink179.xml"/><Relationship Id="rId48" Type="http://schemas.openxmlformats.org/officeDocument/2006/relationships/image" Target="../media/image214.png"/><Relationship Id="rId69" Type="http://schemas.openxmlformats.org/officeDocument/2006/relationships/customXml" Target="../ink/ink200.xml"/><Relationship Id="rId113" Type="http://schemas.openxmlformats.org/officeDocument/2006/relationships/customXml" Target="../ink/ink222.xml"/><Relationship Id="rId134" Type="http://schemas.openxmlformats.org/officeDocument/2006/relationships/image" Target="../media/image257.png"/><Relationship Id="rId80" Type="http://schemas.openxmlformats.org/officeDocument/2006/relationships/image" Target="../media/image230.png"/><Relationship Id="rId155" Type="http://schemas.openxmlformats.org/officeDocument/2006/relationships/customXml" Target="../ink/ink243.xml"/><Relationship Id="rId176" Type="http://schemas.openxmlformats.org/officeDocument/2006/relationships/image" Target="../media/image278.png"/><Relationship Id="rId197" Type="http://schemas.openxmlformats.org/officeDocument/2006/relationships/customXml" Target="../ink/ink264.xml"/><Relationship Id="rId201" Type="http://schemas.openxmlformats.org/officeDocument/2006/relationships/customXml" Target="../ink/ink266.xml"/><Relationship Id="rId222" Type="http://schemas.openxmlformats.org/officeDocument/2006/relationships/image" Target="../media/image301.png"/><Relationship Id="rId243" Type="http://schemas.openxmlformats.org/officeDocument/2006/relationships/customXml" Target="../ink/ink287.xml"/><Relationship Id="rId264" Type="http://schemas.openxmlformats.org/officeDocument/2006/relationships/image" Target="../media/image322.png"/><Relationship Id="rId17" Type="http://schemas.openxmlformats.org/officeDocument/2006/relationships/customXml" Target="../ink/ink174.xml"/><Relationship Id="rId38" Type="http://schemas.openxmlformats.org/officeDocument/2006/relationships/image" Target="../media/image209.png"/><Relationship Id="rId59" Type="http://schemas.openxmlformats.org/officeDocument/2006/relationships/customXml" Target="../ink/ink195.xml"/><Relationship Id="rId103" Type="http://schemas.openxmlformats.org/officeDocument/2006/relationships/customXml" Target="../ink/ink217.xml"/><Relationship Id="rId124" Type="http://schemas.openxmlformats.org/officeDocument/2006/relationships/image" Target="../media/image252.png"/><Relationship Id="rId70" Type="http://schemas.openxmlformats.org/officeDocument/2006/relationships/image" Target="../media/image225.png"/><Relationship Id="rId91" Type="http://schemas.openxmlformats.org/officeDocument/2006/relationships/customXml" Target="../ink/ink211.xml"/><Relationship Id="rId145" Type="http://schemas.openxmlformats.org/officeDocument/2006/relationships/customXml" Target="../ink/ink238.xml"/><Relationship Id="rId166" Type="http://schemas.openxmlformats.org/officeDocument/2006/relationships/image" Target="../media/image273.png"/><Relationship Id="rId187" Type="http://schemas.openxmlformats.org/officeDocument/2006/relationships/customXml" Target="../ink/ink25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96.png"/><Relationship Id="rId233" Type="http://schemas.openxmlformats.org/officeDocument/2006/relationships/customXml" Target="../ink/ink282.xml"/><Relationship Id="rId254" Type="http://schemas.openxmlformats.org/officeDocument/2006/relationships/image" Target="../media/image317.png"/><Relationship Id="rId28" Type="http://schemas.openxmlformats.org/officeDocument/2006/relationships/image" Target="../media/image204.png"/><Relationship Id="rId49" Type="http://schemas.openxmlformats.org/officeDocument/2006/relationships/customXml" Target="../ink/ink190.xml"/><Relationship Id="rId114" Type="http://schemas.openxmlformats.org/officeDocument/2006/relationships/image" Target="../media/image247.png"/><Relationship Id="rId60" Type="http://schemas.openxmlformats.org/officeDocument/2006/relationships/image" Target="../media/image220.png"/><Relationship Id="rId81" Type="http://schemas.openxmlformats.org/officeDocument/2006/relationships/customXml" Target="../ink/ink206.xml"/><Relationship Id="rId135" Type="http://schemas.openxmlformats.org/officeDocument/2006/relationships/customXml" Target="../ink/ink233.xml"/><Relationship Id="rId156" Type="http://schemas.openxmlformats.org/officeDocument/2006/relationships/image" Target="../media/image268.png"/><Relationship Id="rId177" Type="http://schemas.openxmlformats.org/officeDocument/2006/relationships/customXml" Target="../ink/ink254.xml"/><Relationship Id="rId198" Type="http://schemas.openxmlformats.org/officeDocument/2006/relationships/image" Target="../media/image289.png"/><Relationship Id="rId202" Type="http://schemas.openxmlformats.org/officeDocument/2006/relationships/image" Target="../media/image291.png"/><Relationship Id="rId223" Type="http://schemas.openxmlformats.org/officeDocument/2006/relationships/customXml" Target="../ink/ink277.xml"/><Relationship Id="rId244" Type="http://schemas.openxmlformats.org/officeDocument/2006/relationships/image" Target="../media/image312.png"/><Relationship Id="rId18" Type="http://schemas.openxmlformats.org/officeDocument/2006/relationships/image" Target="../media/image199.png"/><Relationship Id="rId39" Type="http://schemas.openxmlformats.org/officeDocument/2006/relationships/customXml" Target="../ink/ink185.xml"/><Relationship Id="rId265" Type="http://schemas.openxmlformats.org/officeDocument/2006/relationships/customXml" Target="../ink/ink298.xml"/><Relationship Id="rId50" Type="http://schemas.openxmlformats.org/officeDocument/2006/relationships/image" Target="../media/image215.png"/><Relationship Id="rId104" Type="http://schemas.openxmlformats.org/officeDocument/2006/relationships/image" Target="../media/image242.png"/><Relationship Id="rId125" Type="http://schemas.openxmlformats.org/officeDocument/2006/relationships/customXml" Target="../ink/ink228.xml"/><Relationship Id="rId146" Type="http://schemas.openxmlformats.org/officeDocument/2006/relationships/image" Target="../media/image263.png"/><Relationship Id="rId167" Type="http://schemas.openxmlformats.org/officeDocument/2006/relationships/customXml" Target="../ink/ink249.xml"/><Relationship Id="rId188" Type="http://schemas.openxmlformats.org/officeDocument/2006/relationships/image" Target="../media/image284.png"/><Relationship Id="rId71" Type="http://schemas.openxmlformats.org/officeDocument/2006/relationships/customXml" Target="../ink/ink201.xml"/><Relationship Id="rId92" Type="http://schemas.openxmlformats.org/officeDocument/2006/relationships/image" Target="../media/image236.png"/><Relationship Id="rId213" Type="http://schemas.openxmlformats.org/officeDocument/2006/relationships/customXml" Target="../ink/ink272.xml"/><Relationship Id="rId234" Type="http://schemas.openxmlformats.org/officeDocument/2006/relationships/image" Target="../media/image307.png"/><Relationship Id="rId2" Type="http://schemas.openxmlformats.org/officeDocument/2006/relationships/image" Target="../media/image190.png"/><Relationship Id="rId29" Type="http://schemas.openxmlformats.org/officeDocument/2006/relationships/customXml" Target="../ink/ink180.xml"/><Relationship Id="rId255" Type="http://schemas.openxmlformats.org/officeDocument/2006/relationships/customXml" Target="../ink/ink293.xml"/><Relationship Id="rId40" Type="http://schemas.openxmlformats.org/officeDocument/2006/relationships/image" Target="../media/image210.png"/><Relationship Id="rId115" Type="http://schemas.openxmlformats.org/officeDocument/2006/relationships/customXml" Target="../ink/ink223.xml"/><Relationship Id="rId136" Type="http://schemas.openxmlformats.org/officeDocument/2006/relationships/image" Target="../media/image258.png"/><Relationship Id="rId157" Type="http://schemas.openxmlformats.org/officeDocument/2006/relationships/customXml" Target="../ink/ink244.xml"/><Relationship Id="rId178" Type="http://schemas.openxmlformats.org/officeDocument/2006/relationships/image" Target="../media/image279.png"/><Relationship Id="rId61" Type="http://schemas.openxmlformats.org/officeDocument/2006/relationships/customXml" Target="../ink/ink196.xml"/><Relationship Id="rId82" Type="http://schemas.openxmlformats.org/officeDocument/2006/relationships/image" Target="../media/image231.png"/><Relationship Id="rId199" Type="http://schemas.openxmlformats.org/officeDocument/2006/relationships/customXml" Target="../ink/ink265.xml"/><Relationship Id="rId203" Type="http://schemas.openxmlformats.org/officeDocument/2006/relationships/customXml" Target="../ink/ink267.xml"/><Relationship Id="rId19" Type="http://schemas.openxmlformats.org/officeDocument/2006/relationships/customXml" Target="../ink/ink175.xml"/><Relationship Id="rId224" Type="http://schemas.openxmlformats.org/officeDocument/2006/relationships/image" Target="../media/image302.png"/><Relationship Id="rId245" Type="http://schemas.openxmlformats.org/officeDocument/2006/relationships/customXml" Target="../ink/ink288.xml"/><Relationship Id="rId266" Type="http://schemas.openxmlformats.org/officeDocument/2006/relationships/image" Target="../media/image323.png"/><Relationship Id="rId30" Type="http://schemas.openxmlformats.org/officeDocument/2006/relationships/image" Target="../media/image205.png"/><Relationship Id="rId105" Type="http://schemas.openxmlformats.org/officeDocument/2006/relationships/customXml" Target="../ink/ink218.xml"/><Relationship Id="rId126" Type="http://schemas.openxmlformats.org/officeDocument/2006/relationships/image" Target="../media/image253.png"/><Relationship Id="rId147" Type="http://schemas.openxmlformats.org/officeDocument/2006/relationships/customXml" Target="../ink/ink239.xml"/><Relationship Id="rId168" Type="http://schemas.openxmlformats.org/officeDocument/2006/relationships/image" Target="../media/image274.png"/><Relationship Id="rId51" Type="http://schemas.openxmlformats.org/officeDocument/2006/relationships/customXml" Target="../ink/ink191.xml"/><Relationship Id="rId72" Type="http://schemas.openxmlformats.org/officeDocument/2006/relationships/image" Target="../media/image226.png"/><Relationship Id="rId93" Type="http://schemas.openxmlformats.org/officeDocument/2006/relationships/customXml" Target="../ink/ink212.xml"/><Relationship Id="rId189" Type="http://schemas.openxmlformats.org/officeDocument/2006/relationships/customXml" Target="../ink/ink260.xml"/><Relationship Id="rId3" Type="http://schemas.openxmlformats.org/officeDocument/2006/relationships/customXml" Target="../ink/ink167.xml"/><Relationship Id="rId214" Type="http://schemas.openxmlformats.org/officeDocument/2006/relationships/image" Target="../media/image297.png"/><Relationship Id="rId235" Type="http://schemas.openxmlformats.org/officeDocument/2006/relationships/customXml" Target="../ink/ink283.xml"/><Relationship Id="rId256" Type="http://schemas.openxmlformats.org/officeDocument/2006/relationships/image" Target="../media/image318.png"/><Relationship Id="rId116" Type="http://schemas.openxmlformats.org/officeDocument/2006/relationships/image" Target="../media/image248.png"/><Relationship Id="rId137" Type="http://schemas.openxmlformats.org/officeDocument/2006/relationships/customXml" Target="../ink/ink234.xml"/><Relationship Id="rId158" Type="http://schemas.openxmlformats.org/officeDocument/2006/relationships/image" Target="../media/image269.png"/><Relationship Id="rId20" Type="http://schemas.openxmlformats.org/officeDocument/2006/relationships/image" Target="../media/image200.png"/><Relationship Id="rId41" Type="http://schemas.openxmlformats.org/officeDocument/2006/relationships/customXml" Target="../ink/ink186.xml"/><Relationship Id="rId62" Type="http://schemas.openxmlformats.org/officeDocument/2006/relationships/image" Target="../media/image221.png"/><Relationship Id="rId83" Type="http://schemas.openxmlformats.org/officeDocument/2006/relationships/customXml" Target="../ink/ink207.xml"/><Relationship Id="rId179" Type="http://schemas.openxmlformats.org/officeDocument/2006/relationships/customXml" Target="../ink/ink255.xml"/><Relationship Id="rId190" Type="http://schemas.openxmlformats.org/officeDocument/2006/relationships/image" Target="../media/image285.png"/><Relationship Id="rId204" Type="http://schemas.openxmlformats.org/officeDocument/2006/relationships/image" Target="../media/image292.png"/><Relationship Id="rId225" Type="http://schemas.openxmlformats.org/officeDocument/2006/relationships/customXml" Target="../ink/ink278.xml"/><Relationship Id="rId246" Type="http://schemas.openxmlformats.org/officeDocument/2006/relationships/image" Target="../media/image313.png"/><Relationship Id="rId267" Type="http://schemas.openxmlformats.org/officeDocument/2006/relationships/customXml" Target="../ink/ink299.xml"/><Relationship Id="rId106" Type="http://schemas.openxmlformats.org/officeDocument/2006/relationships/image" Target="../media/image243.png"/><Relationship Id="rId127" Type="http://schemas.openxmlformats.org/officeDocument/2006/relationships/customXml" Target="../ink/ink229.xml"/><Relationship Id="rId10" Type="http://schemas.openxmlformats.org/officeDocument/2006/relationships/image" Target="../media/image195.png"/><Relationship Id="rId31" Type="http://schemas.openxmlformats.org/officeDocument/2006/relationships/customXml" Target="../ink/ink181.xml"/><Relationship Id="rId52" Type="http://schemas.openxmlformats.org/officeDocument/2006/relationships/image" Target="../media/image216.png"/><Relationship Id="rId73" Type="http://schemas.openxmlformats.org/officeDocument/2006/relationships/customXml" Target="../ink/ink202.xml"/><Relationship Id="rId94" Type="http://schemas.openxmlformats.org/officeDocument/2006/relationships/image" Target="../media/image237.png"/><Relationship Id="rId148" Type="http://schemas.openxmlformats.org/officeDocument/2006/relationships/image" Target="../media/image264.png"/><Relationship Id="rId169" Type="http://schemas.openxmlformats.org/officeDocument/2006/relationships/customXml" Target="../ink/ink250.xml"/><Relationship Id="rId4" Type="http://schemas.openxmlformats.org/officeDocument/2006/relationships/image" Target="../media/image192.png"/><Relationship Id="rId180" Type="http://schemas.openxmlformats.org/officeDocument/2006/relationships/image" Target="../media/image280.png"/><Relationship Id="rId215" Type="http://schemas.openxmlformats.org/officeDocument/2006/relationships/customXml" Target="../ink/ink273.xml"/><Relationship Id="rId236" Type="http://schemas.openxmlformats.org/officeDocument/2006/relationships/image" Target="../media/image308.png"/><Relationship Id="rId257" Type="http://schemas.openxmlformats.org/officeDocument/2006/relationships/customXml" Target="../ink/ink294.xml"/><Relationship Id="rId42" Type="http://schemas.openxmlformats.org/officeDocument/2006/relationships/image" Target="../media/image211.png"/><Relationship Id="rId84" Type="http://schemas.openxmlformats.org/officeDocument/2006/relationships/image" Target="../media/image232.png"/><Relationship Id="rId138" Type="http://schemas.openxmlformats.org/officeDocument/2006/relationships/image" Target="../media/image259.png"/><Relationship Id="rId191" Type="http://schemas.openxmlformats.org/officeDocument/2006/relationships/customXml" Target="../ink/ink261.xml"/><Relationship Id="rId205" Type="http://schemas.openxmlformats.org/officeDocument/2006/relationships/customXml" Target="../ink/ink268.xml"/><Relationship Id="rId247" Type="http://schemas.openxmlformats.org/officeDocument/2006/relationships/customXml" Target="../ink/ink289.xml"/><Relationship Id="rId107" Type="http://schemas.openxmlformats.org/officeDocument/2006/relationships/customXml" Target="../ink/ink2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2.xml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5" Type="http://schemas.openxmlformats.org/officeDocument/2006/relationships/customXml" Target="../ink/ink303.xml"/><Relationship Id="rId4" Type="http://schemas.openxmlformats.org/officeDocument/2006/relationships/image" Target="../media/image3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4.xml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png"/><Relationship Id="rId5" Type="http://schemas.openxmlformats.org/officeDocument/2006/relationships/customXml" Target="../ink/ink305.xml"/><Relationship Id="rId4" Type="http://schemas.openxmlformats.org/officeDocument/2006/relationships/image" Target="../media/image3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customXml" Target="../ink/ink311.xml"/><Relationship Id="rId3" Type="http://schemas.openxmlformats.org/officeDocument/2006/relationships/customXml" Target="../ink/ink306.xml"/><Relationship Id="rId7" Type="http://schemas.openxmlformats.org/officeDocument/2006/relationships/customXml" Target="../ink/ink308.xml"/><Relationship Id="rId12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11" Type="http://schemas.openxmlformats.org/officeDocument/2006/relationships/customXml" Target="../ink/ink310.xml"/><Relationship Id="rId5" Type="http://schemas.openxmlformats.org/officeDocument/2006/relationships/customXml" Target="../ink/ink307.xml"/><Relationship Id="rId10" Type="http://schemas.openxmlformats.org/officeDocument/2006/relationships/image" Target="../media/image337.png"/><Relationship Id="rId4" Type="http://schemas.openxmlformats.org/officeDocument/2006/relationships/image" Target="../media/image334.png"/><Relationship Id="rId9" Type="http://schemas.openxmlformats.org/officeDocument/2006/relationships/customXml" Target="../ink/ink309.xml"/><Relationship Id="rId14" Type="http://schemas.openxmlformats.org/officeDocument/2006/relationships/image" Target="../media/image3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customXml" Target="../ink/ink317.xml"/><Relationship Id="rId18" Type="http://schemas.openxmlformats.org/officeDocument/2006/relationships/image" Target="../media/image348.png"/><Relationship Id="rId3" Type="http://schemas.openxmlformats.org/officeDocument/2006/relationships/customXml" Target="../ink/ink312.xml"/><Relationship Id="rId21" Type="http://schemas.openxmlformats.org/officeDocument/2006/relationships/customXml" Target="../ink/ink321.xml"/><Relationship Id="rId7" Type="http://schemas.openxmlformats.org/officeDocument/2006/relationships/customXml" Target="../ink/ink314.xml"/><Relationship Id="rId12" Type="http://schemas.openxmlformats.org/officeDocument/2006/relationships/image" Target="../media/image345.png"/><Relationship Id="rId17" Type="http://schemas.openxmlformats.org/officeDocument/2006/relationships/customXml" Target="../ink/ink319.xml"/><Relationship Id="rId2" Type="http://schemas.openxmlformats.org/officeDocument/2006/relationships/image" Target="../media/image340.png"/><Relationship Id="rId16" Type="http://schemas.openxmlformats.org/officeDocument/2006/relationships/image" Target="../media/image347.png"/><Relationship Id="rId20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11" Type="http://schemas.openxmlformats.org/officeDocument/2006/relationships/customXml" Target="../ink/ink316.xml"/><Relationship Id="rId24" Type="http://schemas.openxmlformats.org/officeDocument/2006/relationships/image" Target="../media/image351.png"/><Relationship Id="rId5" Type="http://schemas.openxmlformats.org/officeDocument/2006/relationships/customXml" Target="../ink/ink313.xml"/><Relationship Id="rId15" Type="http://schemas.openxmlformats.org/officeDocument/2006/relationships/customXml" Target="../ink/ink318.xml"/><Relationship Id="rId23" Type="http://schemas.openxmlformats.org/officeDocument/2006/relationships/customXml" Target="../ink/ink322.xml"/><Relationship Id="rId10" Type="http://schemas.openxmlformats.org/officeDocument/2006/relationships/image" Target="../media/image344.png"/><Relationship Id="rId19" Type="http://schemas.openxmlformats.org/officeDocument/2006/relationships/customXml" Target="../ink/ink320.xml"/><Relationship Id="rId4" Type="http://schemas.openxmlformats.org/officeDocument/2006/relationships/image" Target="../media/image341.png"/><Relationship Id="rId9" Type="http://schemas.openxmlformats.org/officeDocument/2006/relationships/customXml" Target="../ink/ink315.xml"/><Relationship Id="rId14" Type="http://schemas.openxmlformats.org/officeDocument/2006/relationships/image" Target="../media/image346.png"/><Relationship Id="rId22" Type="http://schemas.openxmlformats.org/officeDocument/2006/relationships/image" Target="../media/image3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3.xml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4.xml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5.xml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6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7.xml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32.xml"/><Relationship Id="rId4" Type="http://schemas.openxmlformats.org/officeDocument/2006/relationships/image" Target="../media/image3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0.xml"/><Relationship Id="rId3" Type="http://schemas.openxmlformats.org/officeDocument/2006/relationships/image" Target="../media/image364.png"/><Relationship Id="rId7" Type="http://schemas.openxmlformats.org/officeDocument/2006/relationships/image" Target="../media/image3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9.xml"/><Relationship Id="rId5" Type="http://schemas.openxmlformats.org/officeDocument/2006/relationships/image" Target="../media/image365.png"/><Relationship Id="rId4" Type="http://schemas.openxmlformats.org/officeDocument/2006/relationships/customXml" Target="../ink/ink328.xml"/><Relationship Id="rId9" Type="http://schemas.openxmlformats.org/officeDocument/2006/relationships/image" Target="../media/image3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1.xml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customXml" Target="../ink/ink332.xml"/><Relationship Id="rId4" Type="http://schemas.openxmlformats.org/officeDocument/2006/relationships/image" Target="../media/image3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3.xml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customXml" Target="../ink/ink334.xml"/><Relationship Id="rId7" Type="http://schemas.openxmlformats.org/officeDocument/2006/relationships/customXml" Target="../ink/ink336.xml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customXml" Target="../ink/ink335.xml"/><Relationship Id="rId4" Type="http://schemas.openxmlformats.org/officeDocument/2006/relationships/image" Target="../media/image3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7.xml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5" Type="http://schemas.openxmlformats.org/officeDocument/2006/relationships/customXml" Target="../ink/ink338.xml"/><Relationship Id="rId4" Type="http://schemas.openxmlformats.org/officeDocument/2006/relationships/image" Target="../media/image3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9.xml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34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B7C95D-D326-45D0-AE64-AA51E5BBE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26994"/>
            <a:ext cx="10058400" cy="1371600"/>
          </a:xfrm>
        </p:spPr>
        <p:txBody>
          <a:bodyPr/>
          <a:lstStyle/>
          <a:p>
            <a:pPr algn="ctr"/>
            <a:r>
              <a:rPr lang="en-US" altLang="zh-TW" sz="4400" dirty="0"/>
              <a:t>1-1.</a:t>
            </a:r>
            <a:r>
              <a:rPr lang="zh-TW" altLang="en-US" sz="4400" dirty="0"/>
              <a:t>範例一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3A92406-A5D3-46A0-9BA8-F584E6F9F3D8}"/>
              </a:ext>
            </a:extLst>
          </p:cNvPr>
          <p:cNvSpPr txBox="1"/>
          <p:nvPr/>
        </p:nvSpPr>
        <p:spPr>
          <a:xfrm>
            <a:off x="1240508" y="4297680"/>
            <a:ext cx="9710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從別人的</a:t>
            </a:r>
            <a:r>
              <a:rPr lang="en-US" altLang="zh-TW" sz="2400" dirty="0" err="1"/>
              <a:t>github</a:t>
            </a:r>
            <a:r>
              <a:rPr lang="zh-TW" altLang="en-US" sz="2400" dirty="0"/>
              <a:t>複製資料到自己的</a:t>
            </a:r>
            <a:r>
              <a:rPr lang="en-US" altLang="zh-TW" sz="2400" dirty="0" err="1"/>
              <a:t>github</a:t>
            </a:r>
            <a:r>
              <a:rPr lang="en-US" altLang="zh-TW" sz="2400" dirty="0"/>
              <a:t>(</a:t>
            </a:r>
            <a:r>
              <a:rPr lang="zh-TW" altLang="en-US" sz="2400" dirty="0"/>
              <a:t>以</a:t>
            </a:r>
            <a:r>
              <a:rPr lang="en-US" altLang="zh-TW" sz="2400" dirty="0"/>
              <a:t>NCCU_2020_DS</a:t>
            </a:r>
            <a:r>
              <a:rPr lang="zh-TW" altLang="en-US" sz="2400" dirty="0"/>
              <a:t>為例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79188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0233AFF-CA0C-4DF7-816E-716B84D1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20" y="1096964"/>
            <a:ext cx="9399360" cy="52871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D78AD55C-5115-4D90-9358-D2E493AB50E2}"/>
                  </a:ext>
                </a:extLst>
              </p14:cNvPr>
              <p14:cNvContentPartPr/>
              <p14:nvPr/>
            </p14:nvContentPartPr>
            <p14:xfrm>
              <a:off x="1411800" y="3432280"/>
              <a:ext cx="761400" cy="50400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D78AD55C-5115-4D90-9358-D2E493AB50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2800" y="3423640"/>
                <a:ext cx="779040" cy="5216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B04B6467-8CBB-46F2-A4D7-A44D0D922210}"/>
              </a:ext>
            </a:extLst>
          </p:cNvPr>
          <p:cNvSpPr txBox="1"/>
          <p:nvPr/>
        </p:nvSpPr>
        <p:spPr>
          <a:xfrm>
            <a:off x="1381760" y="447039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點</a:t>
            </a:r>
            <a:r>
              <a:rPr lang="en-US" altLang="zh-TW" sz="2400" dirty="0"/>
              <a:t>import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60487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D2E0954-8456-43D1-93A7-C6D86D0F8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800" y="1093479"/>
            <a:ext cx="9368400" cy="5269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2951F7C5-AE97-4FBD-8BA0-270575517191}"/>
                  </a:ext>
                </a:extLst>
              </p14:cNvPr>
              <p14:cNvContentPartPr/>
              <p14:nvPr/>
            </p14:nvContentPartPr>
            <p14:xfrm>
              <a:off x="4524000" y="2821720"/>
              <a:ext cx="1261080" cy="44784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2951F7C5-AE97-4FBD-8BA0-2705755171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5360" y="2813080"/>
                <a:ext cx="127872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D2D0B228-73ED-4872-B94B-E50361F2622D}"/>
                  </a:ext>
                </a:extLst>
              </p14:cNvPr>
              <p14:cNvContentPartPr/>
              <p14:nvPr/>
            </p14:nvContentPartPr>
            <p14:xfrm>
              <a:off x="5699400" y="3760960"/>
              <a:ext cx="742320" cy="480240"/>
            </p14:xfrm>
          </p:contentPart>
        </mc:Choice>
        <mc:Fallback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D2D0B228-73ED-4872-B94B-E50361F262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0760" y="3752320"/>
                <a:ext cx="759960" cy="49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5746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99D6CE9-13C6-44E0-897C-E2A578C92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800" y="1089650"/>
            <a:ext cx="9368400" cy="5269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30A4C87-DFE6-4638-828D-EF415ED9906B}"/>
                  </a:ext>
                </a:extLst>
              </p14:cNvPr>
              <p14:cNvContentPartPr/>
              <p14:nvPr/>
            </p14:nvContentPartPr>
            <p14:xfrm>
              <a:off x="711240" y="1653520"/>
              <a:ext cx="24840" cy="612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30A4C87-DFE6-4638-828D-EF415ED990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240" y="1644880"/>
                <a:ext cx="424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789BD460-4996-4EAF-BEB4-135F07CCBDA1}"/>
                  </a:ext>
                </a:extLst>
              </p14:cNvPr>
              <p14:cNvContentPartPr/>
              <p14:nvPr/>
            </p14:nvContentPartPr>
            <p14:xfrm>
              <a:off x="4462080" y="2530120"/>
              <a:ext cx="750600" cy="343080"/>
            </p14:xfrm>
          </p:contentPart>
        </mc:Choice>
        <mc:Fallback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789BD460-4996-4EAF-BEB4-135F07CCBD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3080" y="2521480"/>
                <a:ext cx="76824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118CFD88-872A-47F5-972D-26125E9383D9}"/>
                  </a:ext>
                </a:extLst>
              </p14:cNvPr>
              <p14:cNvContentPartPr/>
              <p14:nvPr/>
            </p14:nvContentPartPr>
            <p14:xfrm>
              <a:off x="5884080" y="4378000"/>
              <a:ext cx="475560" cy="397800"/>
            </p14:xfrm>
          </p:contentPart>
        </mc:Choice>
        <mc:Fallback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118CFD88-872A-47F5-972D-26125E9383D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75440" y="4369000"/>
                <a:ext cx="493200" cy="41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5885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4D7188B-822B-4485-9395-BB51D55B0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800" y="1089650"/>
            <a:ext cx="9368400" cy="5269725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3D73E61C-B971-4DEC-8F5F-D12F16AA90F8}"/>
              </a:ext>
            </a:extLst>
          </p:cNvPr>
          <p:cNvGrpSpPr/>
          <p:nvPr/>
        </p:nvGrpSpPr>
        <p:grpSpPr>
          <a:xfrm>
            <a:off x="7678680" y="3898840"/>
            <a:ext cx="2814120" cy="597600"/>
            <a:chOff x="7678680" y="3898840"/>
            <a:chExt cx="2814120" cy="59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DDC9477F-4F48-48CE-9710-A427B34994FE}"/>
                    </a:ext>
                  </a:extLst>
                </p14:cNvPr>
                <p14:cNvContentPartPr/>
                <p14:nvPr/>
              </p14:nvContentPartPr>
              <p14:xfrm>
                <a:off x="7678680" y="4142560"/>
                <a:ext cx="411120" cy="353880"/>
              </p14:xfrm>
            </p:contentPart>
          </mc:Choice>
          <mc:Fallback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DDC9477F-4F48-48CE-9710-A427B34994F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69680" y="4133920"/>
                  <a:ext cx="4287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DCBFB2F1-5ED0-4DFE-B57C-5C5CB4AEB363}"/>
                    </a:ext>
                  </a:extLst>
                </p14:cNvPr>
                <p14:cNvContentPartPr/>
                <p14:nvPr/>
              </p14:nvContentPartPr>
              <p14:xfrm>
                <a:off x="8022480" y="4268920"/>
                <a:ext cx="1123920" cy="120600"/>
              </p14:xfrm>
            </p:contentPart>
          </mc:Choice>
          <mc:Fallback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DCBFB2F1-5ED0-4DFE-B57C-5C5CB4AEB3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13480" y="4260280"/>
                  <a:ext cx="1141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7709EFB3-B347-4E4D-A616-4186D43246CD}"/>
                    </a:ext>
                  </a:extLst>
                </p14:cNvPr>
                <p14:cNvContentPartPr/>
                <p14:nvPr/>
              </p14:nvContentPartPr>
              <p14:xfrm>
                <a:off x="9058200" y="4168840"/>
                <a:ext cx="146520" cy="251280"/>
              </p14:xfrm>
            </p:contentPart>
          </mc:Choice>
          <mc:Fallback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7709EFB3-B347-4E4D-A616-4186D43246C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49560" y="4160200"/>
                  <a:ext cx="1641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694567FF-2261-45BF-AA53-868037D688DD}"/>
                    </a:ext>
                  </a:extLst>
                </p14:cNvPr>
                <p14:cNvContentPartPr/>
                <p14:nvPr/>
              </p14:nvContentPartPr>
              <p14:xfrm>
                <a:off x="9409560" y="4068040"/>
                <a:ext cx="139320" cy="39240"/>
              </p14:xfrm>
            </p:contentPart>
          </mc:Choice>
          <mc:Fallback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694567FF-2261-45BF-AA53-868037D688D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00920" y="4059400"/>
                  <a:ext cx="1569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42584EED-E2FA-4AFC-A92A-50D6747AC498}"/>
                    </a:ext>
                  </a:extLst>
                </p14:cNvPr>
                <p14:cNvContentPartPr/>
                <p14:nvPr/>
              </p14:nvContentPartPr>
              <p14:xfrm>
                <a:off x="9314880" y="4132480"/>
                <a:ext cx="216000" cy="222120"/>
              </p14:xfrm>
            </p:contentPart>
          </mc:Choice>
          <mc:Fallback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42584EED-E2FA-4AFC-A92A-50D6747AC4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05880" y="4123480"/>
                  <a:ext cx="233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ECE9241A-95FF-48FA-99A5-5CA6A66B2073}"/>
                    </a:ext>
                  </a:extLst>
                </p14:cNvPr>
                <p14:cNvContentPartPr/>
                <p14:nvPr/>
              </p14:nvContentPartPr>
              <p14:xfrm>
                <a:off x="9417840" y="4217080"/>
                <a:ext cx="33840" cy="187200"/>
              </p14:xfrm>
            </p:contentPart>
          </mc:Choice>
          <mc:Fallback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ECE9241A-95FF-48FA-99A5-5CA6A66B207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08840" y="4208080"/>
                  <a:ext cx="514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CE5B962F-FADC-4EA6-8644-E9E0A07EBE46}"/>
                    </a:ext>
                  </a:extLst>
                </p14:cNvPr>
                <p14:cNvContentPartPr/>
                <p14:nvPr/>
              </p14:nvContentPartPr>
              <p14:xfrm>
                <a:off x="9492720" y="4197280"/>
                <a:ext cx="135720" cy="124920"/>
              </p14:xfrm>
            </p:contentPart>
          </mc:Choice>
          <mc:Fallback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CE5B962F-FADC-4EA6-8644-E9E0A07EBE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483720" y="4188640"/>
                  <a:ext cx="153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BDCFBE27-80F1-46AF-8180-6ED4DC532008}"/>
                    </a:ext>
                  </a:extLst>
                </p14:cNvPr>
                <p14:cNvContentPartPr/>
                <p14:nvPr/>
              </p14:nvContentPartPr>
              <p14:xfrm>
                <a:off x="9602880" y="3978040"/>
                <a:ext cx="261360" cy="170280"/>
              </p14:xfrm>
            </p:contentPart>
          </mc:Choice>
          <mc:Fallback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BDCFBE27-80F1-46AF-8180-6ED4DC53200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593880" y="3969040"/>
                  <a:ext cx="279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912688CA-DB61-4423-B6BE-D34B6C104A23}"/>
                    </a:ext>
                  </a:extLst>
                </p14:cNvPr>
                <p14:cNvContentPartPr/>
                <p14:nvPr/>
              </p14:nvContentPartPr>
              <p14:xfrm>
                <a:off x="9713400" y="4080280"/>
                <a:ext cx="177840" cy="137520"/>
              </p14:xfrm>
            </p:contentPart>
          </mc:Choice>
          <mc:Fallback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912688CA-DB61-4423-B6BE-D34B6C104A2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04760" y="4071280"/>
                  <a:ext cx="195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74AF2105-530B-41E9-B24F-A2209EA9348D}"/>
                    </a:ext>
                  </a:extLst>
                </p14:cNvPr>
                <p14:cNvContentPartPr/>
                <p14:nvPr/>
              </p14:nvContentPartPr>
              <p14:xfrm>
                <a:off x="9748320" y="4149400"/>
                <a:ext cx="118800" cy="6120"/>
              </p14:xfrm>
            </p:contentPart>
          </mc:Choice>
          <mc:Fallback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74AF2105-530B-41E9-B24F-A2209EA9348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739320" y="4140760"/>
                  <a:ext cx="136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090564C9-438A-4B0C-AF3F-7F850A426BA1}"/>
                    </a:ext>
                  </a:extLst>
                </p14:cNvPr>
                <p14:cNvContentPartPr/>
                <p14:nvPr/>
              </p14:nvContentPartPr>
              <p14:xfrm>
                <a:off x="9566160" y="4181080"/>
                <a:ext cx="274680" cy="261360"/>
              </p14:xfrm>
            </p:contentPart>
          </mc:Choice>
          <mc:Fallback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090564C9-438A-4B0C-AF3F-7F850A426BA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57160" y="4172440"/>
                  <a:ext cx="2923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07F1C0B2-FD07-44F3-8C4E-F9221A9B4EE0}"/>
                    </a:ext>
                  </a:extLst>
                </p14:cNvPr>
                <p14:cNvContentPartPr/>
                <p14:nvPr/>
              </p14:nvContentPartPr>
              <p14:xfrm>
                <a:off x="9688560" y="4324360"/>
                <a:ext cx="236880" cy="109440"/>
              </p14:xfrm>
            </p:contentPart>
          </mc:Choice>
          <mc:Fallback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07F1C0B2-FD07-44F3-8C4E-F9221A9B4E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79920" y="4315360"/>
                  <a:ext cx="254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C0149827-44B6-4857-A19B-C23B115C5B94}"/>
                    </a:ext>
                  </a:extLst>
                </p14:cNvPr>
                <p14:cNvContentPartPr/>
                <p14:nvPr/>
              </p14:nvContentPartPr>
              <p14:xfrm>
                <a:off x="10060440" y="3903880"/>
                <a:ext cx="228960" cy="167760"/>
              </p14:xfrm>
            </p:contentPart>
          </mc:Choice>
          <mc:Fallback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C0149827-44B6-4857-A19B-C23B115C5B9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051800" y="3895240"/>
                  <a:ext cx="246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3B752D12-E28E-49FD-AF20-86C2C5076385}"/>
                    </a:ext>
                  </a:extLst>
                </p14:cNvPr>
                <p14:cNvContentPartPr/>
                <p14:nvPr/>
              </p14:nvContentPartPr>
              <p14:xfrm>
                <a:off x="10002480" y="4069120"/>
                <a:ext cx="235080" cy="79560"/>
              </p14:xfrm>
            </p:contentPart>
          </mc:Choice>
          <mc:Fallback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3B752D12-E28E-49FD-AF20-86C2C507638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993840" y="4060120"/>
                  <a:ext cx="2527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AF7E8D5A-F9E3-43FF-9D24-2A49B077DDE6}"/>
                    </a:ext>
                  </a:extLst>
                </p14:cNvPr>
                <p14:cNvContentPartPr/>
                <p14:nvPr/>
              </p14:nvContentPartPr>
              <p14:xfrm>
                <a:off x="10018320" y="4133200"/>
                <a:ext cx="257760" cy="152640"/>
              </p14:xfrm>
            </p:contentPart>
          </mc:Choice>
          <mc:Fallback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AF7E8D5A-F9E3-43FF-9D24-2A49B077DDE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09320" y="4124560"/>
                  <a:ext cx="275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03F22FE5-7CE5-4907-8660-9293D4C650E2}"/>
                    </a:ext>
                  </a:extLst>
                </p14:cNvPr>
                <p14:cNvContentPartPr/>
                <p14:nvPr/>
              </p14:nvContentPartPr>
              <p14:xfrm>
                <a:off x="10151880" y="3927640"/>
                <a:ext cx="30240" cy="336960"/>
              </p14:xfrm>
            </p:contentPart>
          </mc:Choice>
          <mc:Fallback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03F22FE5-7CE5-4907-8660-9293D4C650E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43240" y="3918640"/>
                  <a:ext cx="478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筆跡 25">
                  <a:extLst>
                    <a:ext uri="{FF2B5EF4-FFF2-40B4-BE49-F238E27FC236}">
                      <a16:creationId xmlns:a16="http://schemas.microsoft.com/office/drawing/2014/main" id="{2B986433-CB05-4DFC-9064-310AF8BDBAF7}"/>
                    </a:ext>
                  </a:extLst>
                </p14:cNvPr>
                <p14:cNvContentPartPr/>
                <p14:nvPr/>
              </p14:nvContentPartPr>
              <p14:xfrm>
                <a:off x="10245840" y="3898840"/>
                <a:ext cx="141840" cy="356760"/>
              </p14:xfrm>
            </p:contentPart>
          </mc:Choice>
          <mc:Fallback>
            <p:pic>
              <p:nvPicPr>
                <p:cNvPr id="26" name="筆跡 25">
                  <a:extLst>
                    <a:ext uri="{FF2B5EF4-FFF2-40B4-BE49-F238E27FC236}">
                      <a16:creationId xmlns:a16="http://schemas.microsoft.com/office/drawing/2014/main" id="{2B986433-CB05-4DFC-9064-310AF8BDBAF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236840" y="3890200"/>
                  <a:ext cx="1594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B18ED0B7-244A-4002-B0B9-065D9DBD6F5F}"/>
                    </a:ext>
                  </a:extLst>
                </p14:cNvPr>
                <p14:cNvContentPartPr/>
                <p14:nvPr/>
              </p14:nvContentPartPr>
              <p14:xfrm>
                <a:off x="10109400" y="4222480"/>
                <a:ext cx="192600" cy="32040"/>
              </p14:xfrm>
            </p:contentPart>
          </mc:Choice>
          <mc:Fallback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B18ED0B7-244A-4002-B0B9-065D9DBD6F5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00760" y="4213840"/>
                  <a:ext cx="210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E70065C1-C26B-4EB9-B143-8C6C96740115}"/>
                    </a:ext>
                  </a:extLst>
                </p14:cNvPr>
                <p14:cNvContentPartPr/>
                <p14:nvPr/>
              </p14:nvContentPartPr>
              <p14:xfrm>
                <a:off x="9983760" y="4239040"/>
                <a:ext cx="351720" cy="194760"/>
              </p14:xfrm>
            </p:contentPart>
          </mc:Choice>
          <mc:Fallback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E70065C1-C26B-4EB9-B143-8C6C9674011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975120" y="4230040"/>
                  <a:ext cx="3693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筆跡 28">
                  <a:extLst>
                    <a:ext uri="{FF2B5EF4-FFF2-40B4-BE49-F238E27FC236}">
                      <a16:creationId xmlns:a16="http://schemas.microsoft.com/office/drawing/2014/main" id="{C4073171-C5E0-4CB2-9FC8-1670B3654961}"/>
                    </a:ext>
                  </a:extLst>
                </p14:cNvPr>
                <p14:cNvContentPartPr/>
                <p14:nvPr/>
              </p14:nvContentPartPr>
              <p14:xfrm>
                <a:off x="10116600" y="4316080"/>
                <a:ext cx="169560" cy="151560"/>
              </p14:xfrm>
            </p:contentPart>
          </mc:Choice>
          <mc:Fallback>
            <p:pic>
              <p:nvPicPr>
                <p:cNvPr id="29" name="筆跡 28">
                  <a:extLst>
                    <a:ext uri="{FF2B5EF4-FFF2-40B4-BE49-F238E27FC236}">
                      <a16:creationId xmlns:a16="http://schemas.microsoft.com/office/drawing/2014/main" id="{C4073171-C5E0-4CB2-9FC8-1670B36549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107600" y="4307440"/>
                  <a:ext cx="187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筆跡 29">
                  <a:extLst>
                    <a:ext uri="{FF2B5EF4-FFF2-40B4-BE49-F238E27FC236}">
                      <a16:creationId xmlns:a16="http://schemas.microsoft.com/office/drawing/2014/main" id="{F72DA7D0-1E4E-466D-A508-1294498F5F78}"/>
                    </a:ext>
                  </a:extLst>
                </p14:cNvPr>
                <p14:cNvContentPartPr/>
                <p14:nvPr/>
              </p14:nvContentPartPr>
              <p14:xfrm>
                <a:off x="10178160" y="4234000"/>
                <a:ext cx="314640" cy="222120"/>
              </p14:xfrm>
            </p:contentPart>
          </mc:Choice>
          <mc:Fallback>
            <p:pic>
              <p:nvPicPr>
                <p:cNvPr id="30" name="筆跡 29">
                  <a:extLst>
                    <a:ext uri="{FF2B5EF4-FFF2-40B4-BE49-F238E27FC236}">
                      <a16:creationId xmlns:a16="http://schemas.microsoft.com/office/drawing/2014/main" id="{F72DA7D0-1E4E-466D-A508-1294498F5F7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9160" y="4225360"/>
                  <a:ext cx="332280" cy="239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19926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B044837-8A30-414A-909C-D5E6EA432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60" y="1089650"/>
            <a:ext cx="9368400" cy="5269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E710FB93-6D2F-4828-8B6B-0733159418E9}"/>
                  </a:ext>
                </a:extLst>
              </p14:cNvPr>
              <p14:cNvContentPartPr/>
              <p14:nvPr/>
            </p14:nvContentPartPr>
            <p14:xfrm>
              <a:off x="486240" y="536800"/>
              <a:ext cx="15840" cy="360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E710FB93-6D2F-4828-8B6B-0733159418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600" y="528160"/>
                <a:ext cx="334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CA887DF4-EAD1-4401-946B-FB7698CDC16F}"/>
                  </a:ext>
                </a:extLst>
              </p14:cNvPr>
              <p14:cNvContentPartPr/>
              <p14:nvPr/>
            </p14:nvContentPartPr>
            <p14:xfrm>
              <a:off x="5135280" y="2400520"/>
              <a:ext cx="1787040" cy="374400"/>
            </p14:xfrm>
          </p:contentPart>
        </mc:Choice>
        <mc:Fallback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CA887DF4-EAD1-4401-946B-FB7698CDC1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26280" y="2391520"/>
                <a:ext cx="1804680" cy="39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群組 16">
            <a:extLst>
              <a:ext uri="{FF2B5EF4-FFF2-40B4-BE49-F238E27FC236}">
                <a16:creationId xmlns:a16="http://schemas.microsoft.com/office/drawing/2014/main" id="{DEC51DCF-D0E8-4516-A49D-B5BE150762F5}"/>
              </a:ext>
            </a:extLst>
          </p:cNvPr>
          <p:cNvGrpSpPr/>
          <p:nvPr/>
        </p:nvGrpSpPr>
        <p:grpSpPr>
          <a:xfrm>
            <a:off x="6491760" y="1868800"/>
            <a:ext cx="735480" cy="369720"/>
            <a:chOff x="6491760" y="1868800"/>
            <a:chExt cx="735480" cy="36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E5A19044-B06C-4813-9A6E-4EBE74A31F32}"/>
                    </a:ext>
                  </a:extLst>
                </p14:cNvPr>
                <p14:cNvContentPartPr/>
                <p14:nvPr/>
              </p14:nvContentPartPr>
              <p14:xfrm>
                <a:off x="6516240" y="1971400"/>
                <a:ext cx="21960" cy="227160"/>
              </p14:xfrm>
            </p:contentPart>
          </mc:Choice>
          <mc:Fallback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E5A19044-B06C-4813-9A6E-4EBE74A31F3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07240" y="1962400"/>
                  <a:ext cx="39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695368CA-1360-4BE0-AB64-056F3D03B425}"/>
                    </a:ext>
                  </a:extLst>
                </p14:cNvPr>
                <p14:cNvContentPartPr/>
                <p14:nvPr/>
              </p14:nvContentPartPr>
              <p14:xfrm>
                <a:off x="6500400" y="1889320"/>
                <a:ext cx="210240" cy="260280"/>
              </p14:xfrm>
            </p:contentPart>
          </mc:Choice>
          <mc:Fallback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695368CA-1360-4BE0-AB64-056F3D03B42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91400" y="1880320"/>
                  <a:ext cx="2278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B3A43801-E03E-436C-AB63-48BCEDDA93CB}"/>
                    </a:ext>
                  </a:extLst>
                </p14:cNvPr>
                <p14:cNvContentPartPr/>
                <p14:nvPr/>
              </p14:nvContentPartPr>
              <p14:xfrm>
                <a:off x="6491760" y="2016760"/>
                <a:ext cx="167400" cy="32760"/>
              </p14:xfrm>
            </p:contentPart>
          </mc:Choice>
          <mc:Fallback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B3A43801-E03E-436C-AB63-48BCEDDA93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82760" y="2008120"/>
                  <a:ext cx="185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32CD48E5-1FFE-48AB-BD2E-3274FCE26EFF}"/>
                    </a:ext>
                  </a:extLst>
                </p14:cNvPr>
                <p14:cNvContentPartPr/>
                <p14:nvPr/>
              </p14:nvContentPartPr>
              <p14:xfrm>
                <a:off x="6512640" y="2056000"/>
                <a:ext cx="137520" cy="25560"/>
              </p14:xfrm>
            </p:contentPart>
          </mc:Choice>
          <mc:Fallback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32CD48E5-1FFE-48AB-BD2E-3274FCE26EF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03640" y="2047000"/>
                  <a:ext cx="155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502AD675-A4F6-40F5-AF9B-0313BBC57C78}"/>
                    </a:ext>
                  </a:extLst>
                </p14:cNvPr>
                <p14:cNvContentPartPr/>
                <p14:nvPr/>
              </p14:nvContentPartPr>
              <p14:xfrm>
                <a:off x="6492480" y="2105680"/>
                <a:ext cx="221760" cy="132840"/>
              </p14:xfrm>
            </p:contentPart>
          </mc:Choice>
          <mc:Fallback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502AD675-A4F6-40F5-AF9B-0313BBC57C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83840" y="2096680"/>
                  <a:ext cx="239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8C6A61B5-0F22-46A0-936B-56B8C4B4A5A8}"/>
                    </a:ext>
                  </a:extLst>
                </p14:cNvPr>
                <p14:cNvContentPartPr/>
                <p14:nvPr/>
              </p14:nvContentPartPr>
              <p14:xfrm>
                <a:off x="6785160" y="1868800"/>
                <a:ext cx="219960" cy="150840"/>
              </p14:xfrm>
            </p:contentPart>
          </mc:Choice>
          <mc:Fallback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8C6A61B5-0F22-46A0-936B-56B8C4B4A5A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76520" y="1860160"/>
                  <a:ext cx="237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4D4917E0-B087-45F4-8B4C-999FBF72E343}"/>
                    </a:ext>
                  </a:extLst>
                </p14:cNvPr>
                <p14:cNvContentPartPr/>
                <p14:nvPr/>
              </p14:nvContentPartPr>
              <p14:xfrm>
                <a:off x="6788760" y="2034760"/>
                <a:ext cx="187200" cy="174960"/>
              </p14:xfrm>
            </p:contentPart>
          </mc:Choice>
          <mc:Fallback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4D4917E0-B087-45F4-8B4C-999FBF72E34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80120" y="2025760"/>
                  <a:ext cx="204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7576440A-8B86-49EC-AB1E-E06C9EB6447A}"/>
                    </a:ext>
                  </a:extLst>
                </p14:cNvPr>
                <p14:cNvContentPartPr/>
                <p14:nvPr/>
              </p14:nvContentPartPr>
              <p14:xfrm>
                <a:off x="7014480" y="1940440"/>
                <a:ext cx="38160" cy="217440"/>
              </p14:xfrm>
            </p:contentPart>
          </mc:Choice>
          <mc:Fallback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7576440A-8B86-49EC-AB1E-E06C9EB6447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05840" y="1931800"/>
                  <a:ext cx="55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0D957525-CD81-4229-BFB9-6884003B48BE}"/>
                    </a:ext>
                  </a:extLst>
                </p14:cNvPr>
                <p14:cNvContentPartPr/>
                <p14:nvPr/>
              </p14:nvContentPartPr>
              <p14:xfrm>
                <a:off x="6982080" y="2025040"/>
                <a:ext cx="245160" cy="169560"/>
              </p14:xfrm>
            </p:contentPart>
          </mc:Choice>
          <mc:Fallback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0D957525-CD81-4229-BFB9-6884003B48B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73440" y="2016040"/>
                  <a:ext cx="26280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8" name="筆跡 17">
                <a:extLst>
                  <a:ext uri="{FF2B5EF4-FFF2-40B4-BE49-F238E27FC236}">
                    <a16:creationId xmlns:a16="http://schemas.microsoft.com/office/drawing/2014/main" id="{485F9A5A-EC2F-4C61-A088-9807F4175AB2}"/>
                  </a:ext>
                </a:extLst>
              </p14:cNvPr>
              <p14:cNvContentPartPr/>
              <p14:nvPr/>
            </p14:nvContentPartPr>
            <p14:xfrm>
              <a:off x="5911800" y="4546840"/>
              <a:ext cx="458640" cy="331920"/>
            </p14:xfrm>
          </p:contentPart>
        </mc:Choice>
        <mc:Fallback>
          <p:pic>
            <p:nvPicPr>
              <p:cNvPr id="18" name="筆跡 17">
                <a:extLst>
                  <a:ext uri="{FF2B5EF4-FFF2-40B4-BE49-F238E27FC236}">
                    <a16:creationId xmlns:a16="http://schemas.microsoft.com/office/drawing/2014/main" id="{485F9A5A-EC2F-4C61-A088-9807F4175AB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902800" y="4538200"/>
                <a:ext cx="476280" cy="34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05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245D1E8-9389-42CA-A541-0F08E6B44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60" y="1089649"/>
            <a:ext cx="9368400" cy="5269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A39113A6-F1E4-4697-9F05-AE59B2A058C5}"/>
                  </a:ext>
                </a:extLst>
              </p14:cNvPr>
              <p14:cNvContentPartPr/>
              <p14:nvPr/>
            </p14:nvContentPartPr>
            <p14:xfrm>
              <a:off x="4570440" y="2580880"/>
              <a:ext cx="705600" cy="249120"/>
            </p14:xfrm>
          </p:contentPart>
        </mc:Choice>
        <mc:Fallback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A39113A6-F1E4-4697-9F05-AE59B2A058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1440" y="2572240"/>
                <a:ext cx="7232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0CE489B9-AC5B-461A-9533-21ECBB09E37D}"/>
                  </a:ext>
                </a:extLst>
              </p14:cNvPr>
              <p14:cNvContentPartPr/>
              <p14:nvPr/>
            </p14:nvContentPartPr>
            <p14:xfrm>
              <a:off x="5857800" y="4575640"/>
              <a:ext cx="556200" cy="307440"/>
            </p14:xfrm>
          </p:contentPart>
        </mc:Choice>
        <mc:Fallback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0CE489B9-AC5B-461A-9533-21ECBB09E3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49160" y="4567000"/>
                <a:ext cx="573840" cy="32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301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1C25B4F-9683-4BEC-BD89-C3541F96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761" y="1089649"/>
            <a:ext cx="9368400" cy="5269725"/>
          </a:xfrm>
          <a:prstGeom prst="rect">
            <a:avLst/>
          </a:prstGeom>
        </p:spPr>
      </p:pic>
      <p:grpSp>
        <p:nvGrpSpPr>
          <p:cNvPr id="61" name="群組 60">
            <a:extLst>
              <a:ext uri="{FF2B5EF4-FFF2-40B4-BE49-F238E27FC236}">
                <a16:creationId xmlns:a16="http://schemas.microsoft.com/office/drawing/2014/main" id="{BF4F1846-1175-49F3-A0E3-F04CD3774EB9}"/>
              </a:ext>
            </a:extLst>
          </p:cNvPr>
          <p:cNvGrpSpPr/>
          <p:nvPr/>
        </p:nvGrpSpPr>
        <p:grpSpPr>
          <a:xfrm>
            <a:off x="5007840" y="2341480"/>
            <a:ext cx="4628160" cy="917640"/>
            <a:chOff x="5007840" y="2341480"/>
            <a:chExt cx="4628160" cy="91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B048E0F2-7F6A-4651-8C9F-A7E759776FA9}"/>
                    </a:ext>
                  </a:extLst>
                </p14:cNvPr>
                <p14:cNvContentPartPr/>
                <p14:nvPr/>
              </p14:nvContentPartPr>
              <p14:xfrm>
                <a:off x="5007840" y="2341480"/>
                <a:ext cx="1154520" cy="390960"/>
              </p14:xfrm>
            </p:contentPart>
          </mc:Choice>
          <mc:Fallback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B048E0F2-7F6A-4651-8C9F-A7E759776FA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99200" y="2332840"/>
                  <a:ext cx="11721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92A8EA95-1CC6-4150-A72C-8127E324CE5E}"/>
                    </a:ext>
                  </a:extLst>
                </p14:cNvPr>
                <p14:cNvContentPartPr/>
                <p14:nvPr/>
              </p14:nvContentPartPr>
              <p14:xfrm>
                <a:off x="6303120" y="2779240"/>
                <a:ext cx="124200" cy="10800"/>
              </p14:xfrm>
            </p:contentPart>
          </mc:Choice>
          <mc:Fallback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92A8EA95-1CC6-4150-A72C-8127E324CE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94120" y="2770240"/>
                  <a:ext cx="141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B58E326D-7102-414A-8ED3-C7C664C34CDD}"/>
                    </a:ext>
                  </a:extLst>
                </p14:cNvPr>
                <p14:cNvContentPartPr/>
                <p14:nvPr/>
              </p14:nvContentPartPr>
              <p14:xfrm>
                <a:off x="6114840" y="2840800"/>
                <a:ext cx="293040" cy="223560"/>
              </p14:xfrm>
            </p:contentPart>
          </mc:Choice>
          <mc:Fallback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B58E326D-7102-414A-8ED3-C7C664C34C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06200" y="2832160"/>
                  <a:ext cx="3106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DA4FBA12-8785-4D13-88D5-4C6EE2CDF044}"/>
                    </a:ext>
                  </a:extLst>
                </p14:cNvPr>
                <p14:cNvContentPartPr/>
                <p14:nvPr/>
              </p14:nvContentPartPr>
              <p14:xfrm>
                <a:off x="6281160" y="2925400"/>
                <a:ext cx="30960" cy="206640"/>
              </p14:xfrm>
            </p:contentPart>
          </mc:Choice>
          <mc:Fallback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DA4FBA12-8785-4D13-88D5-4C6EE2CDF0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72520" y="2916760"/>
                  <a:ext cx="486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879A710C-203D-44CE-9B2F-7EEF0AED8F07}"/>
                    </a:ext>
                  </a:extLst>
                </p14:cNvPr>
                <p14:cNvContentPartPr/>
                <p14:nvPr/>
              </p14:nvContentPartPr>
              <p14:xfrm>
                <a:off x="6311040" y="2931880"/>
                <a:ext cx="150120" cy="110160"/>
              </p14:xfrm>
            </p:contentPart>
          </mc:Choice>
          <mc:Fallback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879A710C-203D-44CE-9B2F-7EEF0AED8F0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02400" y="2923240"/>
                  <a:ext cx="167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766E86D0-7316-4499-A6CE-D12FA846972A}"/>
                    </a:ext>
                  </a:extLst>
                </p14:cNvPr>
                <p14:cNvContentPartPr/>
                <p14:nvPr/>
              </p14:nvContentPartPr>
              <p14:xfrm>
                <a:off x="6448560" y="2713360"/>
                <a:ext cx="178200" cy="117360"/>
              </p14:xfrm>
            </p:contentPart>
          </mc:Choice>
          <mc:Fallback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766E86D0-7316-4499-A6CE-D12FA846972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39560" y="2704720"/>
                  <a:ext cx="195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2F552542-3182-4EF9-8E83-C9C03B9B1E11}"/>
                    </a:ext>
                  </a:extLst>
                </p14:cNvPr>
                <p14:cNvContentPartPr/>
                <p14:nvPr/>
              </p14:nvContentPartPr>
              <p14:xfrm>
                <a:off x="6433080" y="2806600"/>
                <a:ext cx="249480" cy="152640"/>
              </p14:xfrm>
            </p:contentPart>
          </mc:Choice>
          <mc:Fallback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2F552542-3182-4EF9-8E83-C9C03B9B1E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24080" y="2797960"/>
                  <a:ext cx="2671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AB15AE95-B9C9-48FB-860A-FC686EE93198}"/>
                    </a:ext>
                  </a:extLst>
                </p14:cNvPr>
                <p14:cNvContentPartPr/>
                <p14:nvPr/>
              </p14:nvContentPartPr>
              <p14:xfrm>
                <a:off x="6502560" y="2863840"/>
                <a:ext cx="133200" cy="28800"/>
              </p14:xfrm>
            </p:contentPart>
          </mc:Choice>
          <mc:Fallback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AB15AE95-B9C9-48FB-860A-FC686EE9319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93920" y="2854840"/>
                  <a:ext cx="150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0714C22B-6390-4536-9CEE-245F932E73BF}"/>
                    </a:ext>
                  </a:extLst>
                </p14:cNvPr>
                <p14:cNvContentPartPr/>
                <p14:nvPr/>
              </p14:nvContentPartPr>
              <p14:xfrm>
                <a:off x="6435600" y="2918200"/>
                <a:ext cx="206640" cy="235080"/>
              </p14:xfrm>
            </p:contentPart>
          </mc:Choice>
          <mc:Fallback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0714C22B-6390-4536-9CEE-245F932E73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26960" y="2909200"/>
                  <a:ext cx="2242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60EB4C1A-ED2F-469C-BBD6-14CBB80DD13E}"/>
                    </a:ext>
                  </a:extLst>
                </p14:cNvPr>
                <p14:cNvContentPartPr/>
                <p14:nvPr/>
              </p14:nvContentPartPr>
              <p14:xfrm>
                <a:off x="6481680" y="3026920"/>
                <a:ext cx="235080" cy="121320"/>
              </p14:xfrm>
            </p:contentPart>
          </mc:Choice>
          <mc:Fallback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60EB4C1A-ED2F-469C-BBD6-14CBB80DD1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73040" y="3018280"/>
                  <a:ext cx="252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D4CDBBC3-E6C8-494F-B71D-CEAC9F1ED759}"/>
                    </a:ext>
                  </a:extLst>
                </p14:cNvPr>
                <p14:cNvContentPartPr/>
                <p14:nvPr/>
              </p14:nvContentPartPr>
              <p14:xfrm>
                <a:off x="6780120" y="2714080"/>
                <a:ext cx="248400" cy="115920"/>
              </p14:xfrm>
            </p:contentPart>
          </mc:Choice>
          <mc:Fallback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D4CDBBC3-E6C8-494F-B71D-CEAC9F1ED75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71480" y="2705080"/>
                  <a:ext cx="266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F31DBD03-B4CE-4FD0-B698-FE3369399648}"/>
                    </a:ext>
                  </a:extLst>
                </p14:cNvPr>
                <p14:cNvContentPartPr/>
                <p14:nvPr/>
              </p14:nvContentPartPr>
              <p14:xfrm>
                <a:off x="6776520" y="2797960"/>
                <a:ext cx="250560" cy="98280"/>
              </p14:xfrm>
            </p:contentPart>
          </mc:Choice>
          <mc:Fallback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F31DBD03-B4CE-4FD0-B698-FE336939964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67520" y="2788960"/>
                  <a:ext cx="2682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653BCDE5-42FF-49CC-A6B1-2C944EE7EAB3}"/>
                    </a:ext>
                  </a:extLst>
                </p14:cNvPr>
                <p14:cNvContentPartPr/>
                <p14:nvPr/>
              </p14:nvContentPartPr>
              <p14:xfrm>
                <a:off x="6802800" y="2878240"/>
                <a:ext cx="263520" cy="115560"/>
              </p14:xfrm>
            </p:contentPart>
          </mc:Choice>
          <mc:Fallback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653BCDE5-42FF-49CC-A6B1-2C944EE7EAB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94160" y="2869240"/>
                  <a:ext cx="281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BD4BBEBF-EA8C-42E4-93AD-0C40255D73FD}"/>
                    </a:ext>
                  </a:extLst>
                </p14:cNvPr>
                <p14:cNvContentPartPr/>
                <p14:nvPr/>
              </p14:nvContentPartPr>
              <p14:xfrm>
                <a:off x="6901800" y="2684200"/>
                <a:ext cx="269640" cy="300240"/>
              </p14:xfrm>
            </p:contentPart>
          </mc:Choice>
          <mc:Fallback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BD4BBEBF-EA8C-42E4-93AD-0C40255D73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92800" y="2675200"/>
                  <a:ext cx="287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B11E3C64-1D2A-4EBA-BB6C-7A088513F3C7}"/>
                    </a:ext>
                  </a:extLst>
                </p14:cNvPr>
                <p14:cNvContentPartPr/>
                <p14:nvPr/>
              </p14:nvContentPartPr>
              <p14:xfrm>
                <a:off x="7125720" y="2666200"/>
                <a:ext cx="121320" cy="250560"/>
              </p14:xfrm>
            </p:contentPart>
          </mc:Choice>
          <mc:Fallback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B11E3C64-1D2A-4EBA-BB6C-7A088513F3C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16720" y="2657560"/>
                  <a:ext cx="1389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90160EFA-25E3-4362-8722-080D692549C0}"/>
                    </a:ext>
                  </a:extLst>
                </p14:cNvPr>
                <p14:cNvContentPartPr/>
                <p14:nvPr/>
              </p14:nvContentPartPr>
              <p14:xfrm>
                <a:off x="6862920" y="2946640"/>
                <a:ext cx="302040" cy="65520"/>
              </p14:xfrm>
            </p:contentPart>
          </mc:Choice>
          <mc:Fallback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90160EFA-25E3-4362-8722-080D692549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53920" y="2937640"/>
                  <a:ext cx="319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26979C68-9958-4594-9352-6156C55C7259}"/>
                    </a:ext>
                  </a:extLst>
                </p14:cNvPr>
                <p14:cNvContentPartPr/>
                <p14:nvPr/>
              </p14:nvContentPartPr>
              <p14:xfrm>
                <a:off x="6797760" y="2993440"/>
                <a:ext cx="419400" cy="172440"/>
              </p14:xfrm>
            </p:contentPart>
          </mc:Choice>
          <mc:Fallback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26979C68-9958-4594-9352-6156C55C725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89120" y="2984440"/>
                  <a:ext cx="437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030AED09-825A-4DCC-9514-D78B41840092}"/>
                    </a:ext>
                  </a:extLst>
                </p14:cNvPr>
                <p14:cNvContentPartPr/>
                <p14:nvPr/>
              </p14:nvContentPartPr>
              <p14:xfrm>
                <a:off x="7178640" y="3002440"/>
                <a:ext cx="242640" cy="162360"/>
              </p14:xfrm>
            </p:contentPart>
          </mc:Choice>
          <mc:Fallback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030AED09-825A-4DCC-9514-D78B418400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69640" y="2993800"/>
                  <a:ext cx="260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ABF5C731-00AD-42D7-8D4E-C577A3F8A671}"/>
                    </a:ext>
                  </a:extLst>
                </p14:cNvPr>
                <p14:cNvContentPartPr/>
                <p14:nvPr/>
              </p14:nvContentPartPr>
              <p14:xfrm>
                <a:off x="7468080" y="3129520"/>
                <a:ext cx="140400" cy="129600"/>
              </p14:xfrm>
            </p:contentPart>
          </mc:Choice>
          <mc:Fallback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ABF5C731-00AD-42D7-8D4E-C577A3F8A67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59440" y="3120520"/>
                  <a:ext cx="158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筆跡 25">
                  <a:extLst>
                    <a:ext uri="{FF2B5EF4-FFF2-40B4-BE49-F238E27FC236}">
                      <a16:creationId xmlns:a16="http://schemas.microsoft.com/office/drawing/2014/main" id="{04DCDC65-1E99-4BCD-ACE7-DD6A0E351E06}"/>
                    </a:ext>
                  </a:extLst>
                </p14:cNvPr>
                <p14:cNvContentPartPr/>
                <p14:nvPr/>
              </p14:nvContentPartPr>
              <p14:xfrm>
                <a:off x="7708560" y="2718400"/>
                <a:ext cx="143640" cy="221040"/>
              </p14:xfrm>
            </p:contentPart>
          </mc:Choice>
          <mc:Fallback>
            <p:pic>
              <p:nvPicPr>
                <p:cNvPr id="26" name="筆跡 25">
                  <a:extLst>
                    <a:ext uri="{FF2B5EF4-FFF2-40B4-BE49-F238E27FC236}">
                      <a16:creationId xmlns:a16="http://schemas.microsoft.com/office/drawing/2014/main" id="{04DCDC65-1E99-4BCD-ACE7-DD6A0E351E0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99560" y="2709400"/>
                  <a:ext cx="161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C93FF5FB-5AF6-4B2C-8B93-430ED91FB2C7}"/>
                    </a:ext>
                  </a:extLst>
                </p14:cNvPr>
                <p14:cNvContentPartPr/>
                <p14:nvPr/>
              </p14:nvContentPartPr>
              <p14:xfrm>
                <a:off x="7684440" y="2714080"/>
                <a:ext cx="267120" cy="338400"/>
              </p14:xfrm>
            </p:contentPart>
          </mc:Choice>
          <mc:Fallback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C93FF5FB-5AF6-4B2C-8B93-430ED91FB2C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75440" y="2705440"/>
                  <a:ext cx="2847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2CFFF924-BCAD-43B8-ABDD-4BDADA5D0BE3}"/>
                    </a:ext>
                  </a:extLst>
                </p14:cNvPr>
                <p14:cNvContentPartPr/>
                <p14:nvPr/>
              </p14:nvContentPartPr>
              <p14:xfrm>
                <a:off x="7799280" y="2669440"/>
                <a:ext cx="331920" cy="452880"/>
              </p14:xfrm>
            </p:contentPart>
          </mc:Choice>
          <mc:Fallback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2CFFF924-BCAD-43B8-ABDD-4BDADA5D0BE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90640" y="2660800"/>
                  <a:ext cx="3495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筆跡 28">
                  <a:extLst>
                    <a:ext uri="{FF2B5EF4-FFF2-40B4-BE49-F238E27FC236}">
                      <a16:creationId xmlns:a16="http://schemas.microsoft.com/office/drawing/2014/main" id="{5B28121C-852C-4E23-A98C-34A0058E11F3}"/>
                    </a:ext>
                  </a:extLst>
                </p14:cNvPr>
                <p14:cNvContentPartPr/>
                <p14:nvPr/>
              </p14:nvContentPartPr>
              <p14:xfrm>
                <a:off x="7982880" y="2618320"/>
                <a:ext cx="132120" cy="244080"/>
              </p14:xfrm>
            </p:contentPart>
          </mc:Choice>
          <mc:Fallback>
            <p:pic>
              <p:nvPicPr>
                <p:cNvPr id="29" name="筆跡 28">
                  <a:extLst>
                    <a:ext uri="{FF2B5EF4-FFF2-40B4-BE49-F238E27FC236}">
                      <a16:creationId xmlns:a16="http://schemas.microsoft.com/office/drawing/2014/main" id="{5B28121C-852C-4E23-A98C-34A0058E11F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73880" y="2609320"/>
                  <a:ext cx="1497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筆跡 29">
                  <a:extLst>
                    <a:ext uri="{FF2B5EF4-FFF2-40B4-BE49-F238E27FC236}">
                      <a16:creationId xmlns:a16="http://schemas.microsoft.com/office/drawing/2014/main" id="{B3119282-79FC-41DB-AB9A-30095801AB68}"/>
                    </a:ext>
                  </a:extLst>
                </p14:cNvPr>
                <p14:cNvContentPartPr/>
                <p14:nvPr/>
              </p14:nvContentPartPr>
              <p14:xfrm>
                <a:off x="7909440" y="2835400"/>
                <a:ext cx="266040" cy="41040"/>
              </p14:xfrm>
            </p:contentPart>
          </mc:Choice>
          <mc:Fallback>
            <p:pic>
              <p:nvPicPr>
                <p:cNvPr id="30" name="筆跡 29">
                  <a:extLst>
                    <a:ext uri="{FF2B5EF4-FFF2-40B4-BE49-F238E27FC236}">
                      <a16:creationId xmlns:a16="http://schemas.microsoft.com/office/drawing/2014/main" id="{B3119282-79FC-41DB-AB9A-30095801AB6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00800" y="2826400"/>
                  <a:ext cx="283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筆跡 30">
                  <a:extLst>
                    <a:ext uri="{FF2B5EF4-FFF2-40B4-BE49-F238E27FC236}">
                      <a16:creationId xmlns:a16="http://schemas.microsoft.com/office/drawing/2014/main" id="{E3F6AF47-690B-4EA5-B61F-45F4F27DB68C}"/>
                    </a:ext>
                  </a:extLst>
                </p14:cNvPr>
                <p14:cNvContentPartPr/>
                <p14:nvPr/>
              </p14:nvContentPartPr>
              <p14:xfrm>
                <a:off x="7846800" y="2833600"/>
                <a:ext cx="335880" cy="349920"/>
              </p14:xfrm>
            </p:contentPart>
          </mc:Choice>
          <mc:Fallback>
            <p:pic>
              <p:nvPicPr>
                <p:cNvPr id="31" name="筆跡 30">
                  <a:extLst>
                    <a:ext uri="{FF2B5EF4-FFF2-40B4-BE49-F238E27FC236}">
                      <a16:creationId xmlns:a16="http://schemas.microsoft.com/office/drawing/2014/main" id="{E3F6AF47-690B-4EA5-B61F-45F4F27DB68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38160" y="2824960"/>
                  <a:ext cx="3535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筆跡 31">
                  <a:extLst>
                    <a:ext uri="{FF2B5EF4-FFF2-40B4-BE49-F238E27FC236}">
                      <a16:creationId xmlns:a16="http://schemas.microsoft.com/office/drawing/2014/main" id="{86FB11BE-96C2-45A1-9A9D-B9B4336E3036}"/>
                    </a:ext>
                  </a:extLst>
                </p14:cNvPr>
                <p14:cNvContentPartPr/>
                <p14:nvPr/>
              </p14:nvContentPartPr>
              <p14:xfrm>
                <a:off x="8358720" y="2631280"/>
                <a:ext cx="142920" cy="227160"/>
              </p14:xfrm>
            </p:contentPart>
          </mc:Choice>
          <mc:Fallback>
            <p:pic>
              <p:nvPicPr>
                <p:cNvPr id="32" name="筆跡 31">
                  <a:extLst>
                    <a:ext uri="{FF2B5EF4-FFF2-40B4-BE49-F238E27FC236}">
                      <a16:creationId xmlns:a16="http://schemas.microsoft.com/office/drawing/2014/main" id="{86FB11BE-96C2-45A1-9A9D-B9B4336E303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49720" y="2622640"/>
                  <a:ext cx="160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筆跡 32">
                  <a:extLst>
                    <a:ext uri="{FF2B5EF4-FFF2-40B4-BE49-F238E27FC236}">
                      <a16:creationId xmlns:a16="http://schemas.microsoft.com/office/drawing/2014/main" id="{E69C8848-D482-45C4-BE07-1E0063AB7F9E}"/>
                    </a:ext>
                  </a:extLst>
                </p14:cNvPr>
                <p14:cNvContentPartPr/>
                <p14:nvPr/>
              </p14:nvContentPartPr>
              <p14:xfrm>
                <a:off x="8473200" y="2715880"/>
                <a:ext cx="163080" cy="50040"/>
              </p14:xfrm>
            </p:contentPart>
          </mc:Choice>
          <mc:Fallback>
            <p:pic>
              <p:nvPicPr>
                <p:cNvPr id="33" name="筆跡 32">
                  <a:extLst>
                    <a:ext uri="{FF2B5EF4-FFF2-40B4-BE49-F238E27FC236}">
                      <a16:creationId xmlns:a16="http://schemas.microsoft.com/office/drawing/2014/main" id="{E69C8848-D482-45C4-BE07-1E0063AB7F9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64200" y="2706880"/>
                  <a:ext cx="1807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筆跡 33">
                  <a:extLst>
                    <a:ext uri="{FF2B5EF4-FFF2-40B4-BE49-F238E27FC236}">
                      <a16:creationId xmlns:a16="http://schemas.microsoft.com/office/drawing/2014/main" id="{951033D1-8D0B-4307-9BE4-47BA1735C74D}"/>
                    </a:ext>
                  </a:extLst>
                </p14:cNvPr>
                <p14:cNvContentPartPr/>
                <p14:nvPr/>
              </p14:nvContentPartPr>
              <p14:xfrm>
                <a:off x="8331360" y="2858080"/>
                <a:ext cx="287640" cy="50040"/>
              </p14:xfrm>
            </p:contentPart>
          </mc:Choice>
          <mc:Fallback>
            <p:pic>
              <p:nvPicPr>
                <p:cNvPr id="34" name="筆跡 33">
                  <a:extLst>
                    <a:ext uri="{FF2B5EF4-FFF2-40B4-BE49-F238E27FC236}">
                      <a16:creationId xmlns:a16="http://schemas.microsoft.com/office/drawing/2014/main" id="{951033D1-8D0B-4307-9BE4-47BA1735C74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22360" y="2849080"/>
                  <a:ext cx="305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筆跡 34">
                  <a:extLst>
                    <a:ext uri="{FF2B5EF4-FFF2-40B4-BE49-F238E27FC236}">
                      <a16:creationId xmlns:a16="http://schemas.microsoft.com/office/drawing/2014/main" id="{BDFDB01F-706A-41C5-BFAD-BEDAFF865D9E}"/>
                    </a:ext>
                  </a:extLst>
                </p14:cNvPr>
                <p14:cNvContentPartPr/>
                <p14:nvPr/>
              </p14:nvContentPartPr>
              <p14:xfrm>
                <a:off x="8319480" y="2922160"/>
                <a:ext cx="309960" cy="83880"/>
              </p14:xfrm>
            </p:contentPart>
          </mc:Choice>
          <mc:Fallback>
            <p:pic>
              <p:nvPicPr>
                <p:cNvPr id="35" name="筆跡 34">
                  <a:extLst>
                    <a:ext uri="{FF2B5EF4-FFF2-40B4-BE49-F238E27FC236}">
                      <a16:creationId xmlns:a16="http://schemas.microsoft.com/office/drawing/2014/main" id="{BDFDB01F-706A-41C5-BFAD-BEDAFF865D9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10480" y="2913520"/>
                  <a:ext cx="327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筆跡 35">
                  <a:extLst>
                    <a:ext uri="{FF2B5EF4-FFF2-40B4-BE49-F238E27FC236}">
                      <a16:creationId xmlns:a16="http://schemas.microsoft.com/office/drawing/2014/main" id="{F0C7EED3-56C6-499E-A0C1-4AEFCF6760B5}"/>
                    </a:ext>
                  </a:extLst>
                </p14:cNvPr>
                <p14:cNvContentPartPr/>
                <p14:nvPr/>
              </p14:nvContentPartPr>
              <p14:xfrm>
                <a:off x="8333880" y="2896960"/>
                <a:ext cx="62640" cy="104400"/>
              </p14:xfrm>
            </p:contentPart>
          </mc:Choice>
          <mc:Fallback>
            <p:pic>
              <p:nvPicPr>
                <p:cNvPr id="36" name="筆跡 35">
                  <a:extLst>
                    <a:ext uri="{FF2B5EF4-FFF2-40B4-BE49-F238E27FC236}">
                      <a16:creationId xmlns:a16="http://schemas.microsoft.com/office/drawing/2014/main" id="{F0C7EED3-56C6-499E-A0C1-4AEFCF6760B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25240" y="2888320"/>
                  <a:ext cx="80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筆跡 36">
                  <a:extLst>
                    <a:ext uri="{FF2B5EF4-FFF2-40B4-BE49-F238E27FC236}">
                      <a16:creationId xmlns:a16="http://schemas.microsoft.com/office/drawing/2014/main" id="{1E9C70B6-1999-4EF6-8F54-D192FFBF8373}"/>
                    </a:ext>
                  </a:extLst>
                </p14:cNvPr>
                <p14:cNvContentPartPr/>
                <p14:nvPr/>
              </p14:nvContentPartPr>
              <p14:xfrm>
                <a:off x="8473920" y="2871040"/>
                <a:ext cx="127800" cy="88920"/>
              </p14:xfrm>
            </p:contentPart>
          </mc:Choice>
          <mc:Fallback>
            <p:pic>
              <p:nvPicPr>
                <p:cNvPr id="37" name="筆跡 36">
                  <a:extLst>
                    <a:ext uri="{FF2B5EF4-FFF2-40B4-BE49-F238E27FC236}">
                      <a16:creationId xmlns:a16="http://schemas.microsoft.com/office/drawing/2014/main" id="{1E9C70B6-1999-4EF6-8F54-D192FFBF837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65280" y="2862400"/>
                  <a:ext cx="145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筆跡 37">
                  <a:extLst>
                    <a:ext uri="{FF2B5EF4-FFF2-40B4-BE49-F238E27FC236}">
                      <a16:creationId xmlns:a16="http://schemas.microsoft.com/office/drawing/2014/main" id="{9C942071-2574-46A0-8D8F-750F0442CF7E}"/>
                    </a:ext>
                  </a:extLst>
                </p14:cNvPr>
                <p14:cNvContentPartPr/>
                <p14:nvPr/>
              </p14:nvContentPartPr>
              <p14:xfrm>
                <a:off x="8409840" y="2997040"/>
                <a:ext cx="282240" cy="193320"/>
              </p14:xfrm>
            </p:contentPart>
          </mc:Choice>
          <mc:Fallback>
            <p:pic>
              <p:nvPicPr>
                <p:cNvPr id="38" name="筆跡 37">
                  <a:extLst>
                    <a:ext uri="{FF2B5EF4-FFF2-40B4-BE49-F238E27FC236}">
                      <a16:creationId xmlns:a16="http://schemas.microsoft.com/office/drawing/2014/main" id="{9C942071-2574-46A0-8D8F-750F0442CF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01200" y="2988040"/>
                  <a:ext cx="299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筆跡 38">
                  <a:extLst>
                    <a:ext uri="{FF2B5EF4-FFF2-40B4-BE49-F238E27FC236}">
                      <a16:creationId xmlns:a16="http://schemas.microsoft.com/office/drawing/2014/main" id="{BC6FFF53-EA66-4C2B-B47B-5E70F8973089}"/>
                    </a:ext>
                  </a:extLst>
                </p14:cNvPr>
                <p14:cNvContentPartPr/>
                <p14:nvPr/>
              </p14:nvContentPartPr>
              <p14:xfrm>
                <a:off x="8470320" y="3073360"/>
                <a:ext cx="172800" cy="28080"/>
              </p14:xfrm>
            </p:contentPart>
          </mc:Choice>
          <mc:Fallback>
            <p:pic>
              <p:nvPicPr>
                <p:cNvPr id="39" name="筆跡 38">
                  <a:extLst>
                    <a:ext uri="{FF2B5EF4-FFF2-40B4-BE49-F238E27FC236}">
                      <a16:creationId xmlns:a16="http://schemas.microsoft.com/office/drawing/2014/main" id="{BC6FFF53-EA66-4C2B-B47B-5E70F897308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61680" y="3064720"/>
                  <a:ext cx="190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筆跡 39">
                  <a:extLst>
                    <a:ext uri="{FF2B5EF4-FFF2-40B4-BE49-F238E27FC236}">
                      <a16:creationId xmlns:a16="http://schemas.microsoft.com/office/drawing/2014/main" id="{76AF408D-3ABD-45D2-96B8-91BE5299C81E}"/>
                    </a:ext>
                  </a:extLst>
                </p14:cNvPr>
                <p14:cNvContentPartPr/>
                <p14:nvPr/>
              </p14:nvContentPartPr>
              <p14:xfrm>
                <a:off x="8451240" y="3113320"/>
                <a:ext cx="213480" cy="27360"/>
              </p14:xfrm>
            </p:contentPart>
          </mc:Choice>
          <mc:Fallback>
            <p:pic>
              <p:nvPicPr>
                <p:cNvPr id="40" name="筆跡 39">
                  <a:extLst>
                    <a:ext uri="{FF2B5EF4-FFF2-40B4-BE49-F238E27FC236}">
                      <a16:creationId xmlns:a16="http://schemas.microsoft.com/office/drawing/2014/main" id="{76AF408D-3ABD-45D2-96B8-91BE5299C81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42600" y="3104320"/>
                  <a:ext cx="231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筆跡 40">
                  <a:extLst>
                    <a:ext uri="{FF2B5EF4-FFF2-40B4-BE49-F238E27FC236}">
                      <a16:creationId xmlns:a16="http://schemas.microsoft.com/office/drawing/2014/main" id="{FD9C05AA-012A-45DE-929C-79B431EF1691}"/>
                    </a:ext>
                  </a:extLst>
                </p14:cNvPr>
                <p14:cNvContentPartPr/>
                <p14:nvPr/>
              </p14:nvContentPartPr>
              <p14:xfrm>
                <a:off x="8390040" y="2898040"/>
                <a:ext cx="275760" cy="79200"/>
              </p14:xfrm>
            </p:contentPart>
          </mc:Choice>
          <mc:Fallback>
            <p:pic>
              <p:nvPicPr>
                <p:cNvPr id="41" name="筆跡 40">
                  <a:extLst>
                    <a:ext uri="{FF2B5EF4-FFF2-40B4-BE49-F238E27FC236}">
                      <a16:creationId xmlns:a16="http://schemas.microsoft.com/office/drawing/2014/main" id="{FD9C05AA-012A-45DE-929C-79B431EF169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81040" y="2889040"/>
                  <a:ext cx="293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筆跡 42">
                  <a:extLst>
                    <a:ext uri="{FF2B5EF4-FFF2-40B4-BE49-F238E27FC236}">
                      <a16:creationId xmlns:a16="http://schemas.microsoft.com/office/drawing/2014/main" id="{6B343DDC-AAE4-46D6-AD39-18B472D6C371}"/>
                    </a:ext>
                  </a:extLst>
                </p14:cNvPr>
                <p14:cNvContentPartPr/>
                <p14:nvPr/>
              </p14:nvContentPartPr>
              <p14:xfrm>
                <a:off x="8724120" y="2653240"/>
                <a:ext cx="216360" cy="2880"/>
              </p14:xfrm>
            </p:contentPart>
          </mc:Choice>
          <mc:Fallback>
            <p:pic>
              <p:nvPicPr>
                <p:cNvPr id="43" name="筆跡 42">
                  <a:extLst>
                    <a:ext uri="{FF2B5EF4-FFF2-40B4-BE49-F238E27FC236}">
                      <a16:creationId xmlns:a16="http://schemas.microsoft.com/office/drawing/2014/main" id="{6B343DDC-AAE4-46D6-AD39-18B472D6C37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15480" y="2644240"/>
                  <a:ext cx="234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筆跡 43">
                  <a:extLst>
                    <a:ext uri="{FF2B5EF4-FFF2-40B4-BE49-F238E27FC236}">
                      <a16:creationId xmlns:a16="http://schemas.microsoft.com/office/drawing/2014/main" id="{CB136D7C-B2CD-4818-B44C-67E5F9858528}"/>
                    </a:ext>
                  </a:extLst>
                </p14:cNvPr>
                <p14:cNvContentPartPr/>
                <p14:nvPr/>
              </p14:nvContentPartPr>
              <p14:xfrm>
                <a:off x="8679120" y="2737120"/>
                <a:ext cx="15840" cy="180720"/>
              </p14:xfrm>
            </p:contentPart>
          </mc:Choice>
          <mc:Fallback>
            <p:pic>
              <p:nvPicPr>
                <p:cNvPr id="44" name="筆跡 43">
                  <a:extLst>
                    <a:ext uri="{FF2B5EF4-FFF2-40B4-BE49-F238E27FC236}">
                      <a16:creationId xmlns:a16="http://schemas.microsoft.com/office/drawing/2014/main" id="{CB136D7C-B2CD-4818-B44C-67E5F985852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70120" y="2728120"/>
                  <a:ext cx="33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筆跡 44">
                  <a:extLst>
                    <a:ext uri="{FF2B5EF4-FFF2-40B4-BE49-F238E27FC236}">
                      <a16:creationId xmlns:a16="http://schemas.microsoft.com/office/drawing/2014/main" id="{5B9DE264-34E2-4724-9B56-940D11823084}"/>
                    </a:ext>
                  </a:extLst>
                </p14:cNvPr>
                <p14:cNvContentPartPr/>
                <p14:nvPr/>
              </p14:nvContentPartPr>
              <p14:xfrm>
                <a:off x="8671560" y="2728840"/>
                <a:ext cx="421920" cy="203400"/>
              </p14:xfrm>
            </p:contentPart>
          </mc:Choice>
          <mc:Fallback>
            <p:pic>
              <p:nvPicPr>
                <p:cNvPr id="45" name="筆跡 44">
                  <a:extLst>
                    <a:ext uri="{FF2B5EF4-FFF2-40B4-BE49-F238E27FC236}">
                      <a16:creationId xmlns:a16="http://schemas.microsoft.com/office/drawing/2014/main" id="{5B9DE264-34E2-4724-9B56-940D1182308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62920" y="2720200"/>
                  <a:ext cx="439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筆跡 45">
                  <a:extLst>
                    <a:ext uri="{FF2B5EF4-FFF2-40B4-BE49-F238E27FC236}">
                      <a16:creationId xmlns:a16="http://schemas.microsoft.com/office/drawing/2014/main" id="{DB86B47E-797B-4D21-B9BF-BBD00B4BF698}"/>
                    </a:ext>
                  </a:extLst>
                </p14:cNvPr>
                <p14:cNvContentPartPr/>
                <p14:nvPr/>
              </p14:nvContentPartPr>
              <p14:xfrm>
                <a:off x="8703240" y="2706160"/>
                <a:ext cx="144720" cy="193680"/>
              </p14:xfrm>
            </p:contentPart>
          </mc:Choice>
          <mc:Fallback>
            <p:pic>
              <p:nvPicPr>
                <p:cNvPr id="46" name="筆跡 45">
                  <a:extLst>
                    <a:ext uri="{FF2B5EF4-FFF2-40B4-BE49-F238E27FC236}">
                      <a16:creationId xmlns:a16="http://schemas.microsoft.com/office/drawing/2014/main" id="{DB86B47E-797B-4D21-B9BF-BBD00B4BF69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94600" y="2697160"/>
                  <a:ext cx="162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筆跡 46">
                  <a:extLst>
                    <a:ext uri="{FF2B5EF4-FFF2-40B4-BE49-F238E27FC236}">
                      <a16:creationId xmlns:a16="http://schemas.microsoft.com/office/drawing/2014/main" id="{634D174C-9E6C-4EC3-BBFA-40AFF50C65B6}"/>
                    </a:ext>
                  </a:extLst>
                </p14:cNvPr>
                <p14:cNvContentPartPr/>
                <p14:nvPr/>
              </p14:nvContentPartPr>
              <p14:xfrm>
                <a:off x="8687040" y="2790760"/>
                <a:ext cx="357120" cy="80640"/>
              </p14:xfrm>
            </p:contentPart>
          </mc:Choice>
          <mc:Fallback>
            <p:pic>
              <p:nvPicPr>
                <p:cNvPr id="47" name="筆跡 46">
                  <a:extLst>
                    <a:ext uri="{FF2B5EF4-FFF2-40B4-BE49-F238E27FC236}">
                      <a16:creationId xmlns:a16="http://schemas.microsoft.com/office/drawing/2014/main" id="{634D174C-9E6C-4EC3-BBFA-40AFF50C65B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78400" y="2781760"/>
                  <a:ext cx="374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筆跡 47">
                  <a:extLst>
                    <a:ext uri="{FF2B5EF4-FFF2-40B4-BE49-F238E27FC236}">
                      <a16:creationId xmlns:a16="http://schemas.microsoft.com/office/drawing/2014/main" id="{D83AD0C3-997F-4813-A3AD-EAF9C6036BA5}"/>
                    </a:ext>
                  </a:extLst>
                </p14:cNvPr>
                <p14:cNvContentPartPr/>
                <p14:nvPr/>
              </p14:nvContentPartPr>
              <p14:xfrm>
                <a:off x="8688120" y="2906680"/>
                <a:ext cx="322920" cy="23760"/>
              </p14:xfrm>
            </p:contentPart>
          </mc:Choice>
          <mc:Fallback>
            <p:pic>
              <p:nvPicPr>
                <p:cNvPr id="48" name="筆跡 47">
                  <a:extLst>
                    <a:ext uri="{FF2B5EF4-FFF2-40B4-BE49-F238E27FC236}">
                      <a16:creationId xmlns:a16="http://schemas.microsoft.com/office/drawing/2014/main" id="{D83AD0C3-997F-4813-A3AD-EAF9C6036BA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79120" y="2898040"/>
                  <a:ext cx="340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筆跡 48">
                  <a:extLst>
                    <a:ext uri="{FF2B5EF4-FFF2-40B4-BE49-F238E27FC236}">
                      <a16:creationId xmlns:a16="http://schemas.microsoft.com/office/drawing/2014/main" id="{F2D48451-0EC5-470C-A14E-6214FA956810}"/>
                    </a:ext>
                  </a:extLst>
                </p14:cNvPr>
                <p14:cNvContentPartPr/>
                <p14:nvPr/>
              </p14:nvContentPartPr>
              <p14:xfrm>
                <a:off x="8692440" y="2936200"/>
                <a:ext cx="166680" cy="280800"/>
              </p14:xfrm>
            </p:contentPart>
          </mc:Choice>
          <mc:Fallback>
            <p:pic>
              <p:nvPicPr>
                <p:cNvPr id="49" name="筆跡 48">
                  <a:extLst>
                    <a:ext uri="{FF2B5EF4-FFF2-40B4-BE49-F238E27FC236}">
                      <a16:creationId xmlns:a16="http://schemas.microsoft.com/office/drawing/2014/main" id="{F2D48451-0EC5-470C-A14E-6214FA95681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683800" y="2927200"/>
                  <a:ext cx="1843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筆跡 49">
                  <a:extLst>
                    <a:ext uri="{FF2B5EF4-FFF2-40B4-BE49-F238E27FC236}">
                      <a16:creationId xmlns:a16="http://schemas.microsoft.com/office/drawing/2014/main" id="{66B2DE4C-E569-43BC-BFE8-2DAA459BCA91}"/>
                    </a:ext>
                  </a:extLst>
                </p14:cNvPr>
                <p14:cNvContentPartPr/>
                <p14:nvPr/>
              </p14:nvContentPartPr>
              <p14:xfrm>
                <a:off x="8686320" y="3023680"/>
                <a:ext cx="480240" cy="211680"/>
              </p14:xfrm>
            </p:contentPart>
          </mc:Choice>
          <mc:Fallback>
            <p:pic>
              <p:nvPicPr>
                <p:cNvPr id="50" name="筆跡 49">
                  <a:extLst>
                    <a:ext uri="{FF2B5EF4-FFF2-40B4-BE49-F238E27FC236}">
                      <a16:creationId xmlns:a16="http://schemas.microsoft.com/office/drawing/2014/main" id="{66B2DE4C-E569-43BC-BFE8-2DAA459BCA9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77320" y="3015040"/>
                  <a:ext cx="4978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筆跡 50">
                  <a:extLst>
                    <a:ext uri="{FF2B5EF4-FFF2-40B4-BE49-F238E27FC236}">
                      <a16:creationId xmlns:a16="http://schemas.microsoft.com/office/drawing/2014/main" id="{E449B169-A488-4F5B-8D74-E1845802D90A}"/>
                    </a:ext>
                  </a:extLst>
                </p14:cNvPr>
                <p14:cNvContentPartPr/>
                <p14:nvPr/>
              </p14:nvContentPartPr>
              <p14:xfrm>
                <a:off x="8861280" y="3054640"/>
                <a:ext cx="136800" cy="155520"/>
              </p14:xfrm>
            </p:contentPart>
          </mc:Choice>
          <mc:Fallback>
            <p:pic>
              <p:nvPicPr>
                <p:cNvPr id="51" name="筆跡 50">
                  <a:extLst>
                    <a:ext uri="{FF2B5EF4-FFF2-40B4-BE49-F238E27FC236}">
                      <a16:creationId xmlns:a16="http://schemas.microsoft.com/office/drawing/2014/main" id="{E449B169-A488-4F5B-8D74-E1845802D90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52640" y="3046000"/>
                  <a:ext cx="154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筆跡 51">
                  <a:extLst>
                    <a:ext uri="{FF2B5EF4-FFF2-40B4-BE49-F238E27FC236}">
                      <a16:creationId xmlns:a16="http://schemas.microsoft.com/office/drawing/2014/main" id="{0785F3DB-3179-430E-A256-E4D3EA161E08}"/>
                    </a:ext>
                  </a:extLst>
                </p14:cNvPr>
                <p14:cNvContentPartPr/>
                <p14:nvPr/>
              </p14:nvContentPartPr>
              <p14:xfrm>
                <a:off x="9221640" y="2668720"/>
                <a:ext cx="299160" cy="55800"/>
              </p14:xfrm>
            </p:contentPart>
          </mc:Choice>
          <mc:Fallback>
            <p:pic>
              <p:nvPicPr>
                <p:cNvPr id="52" name="筆跡 51">
                  <a:extLst>
                    <a:ext uri="{FF2B5EF4-FFF2-40B4-BE49-F238E27FC236}">
                      <a16:creationId xmlns:a16="http://schemas.microsoft.com/office/drawing/2014/main" id="{0785F3DB-3179-430E-A256-E4D3EA161E0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213000" y="2659720"/>
                  <a:ext cx="316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筆跡 52">
                  <a:extLst>
                    <a:ext uri="{FF2B5EF4-FFF2-40B4-BE49-F238E27FC236}">
                      <a16:creationId xmlns:a16="http://schemas.microsoft.com/office/drawing/2014/main" id="{6CC5B052-FC18-496B-A634-B158AB0D1BED}"/>
                    </a:ext>
                  </a:extLst>
                </p14:cNvPr>
                <p14:cNvContentPartPr/>
                <p14:nvPr/>
              </p14:nvContentPartPr>
              <p14:xfrm>
                <a:off x="9309480" y="2714080"/>
                <a:ext cx="135000" cy="201960"/>
              </p14:xfrm>
            </p:contentPart>
          </mc:Choice>
          <mc:Fallback>
            <p:pic>
              <p:nvPicPr>
                <p:cNvPr id="53" name="筆跡 52">
                  <a:extLst>
                    <a:ext uri="{FF2B5EF4-FFF2-40B4-BE49-F238E27FC236}">
                      <a16:creationId xmlns:a16="http://schemas.microsoft.com/office/drawing/2014/main" id="{6CC5B052-FC18-496B-A634-B158AB0D1BE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00480" y="2705440"/>
                  <a:ext cx="152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筆跡 53">
                  <a:extLst>
                    <a:ext uri="{FF2B5EF4-FFF2-40B4-BE49-F238E27FC236}">
                      <a16:creationId xmlns:a16="http://schemas.microsoft.com/office/drawing/2014/main" id="{5D4EEA53-372A-42C6-AE0F-C077119FF948}"/>
                    </a:ext>
                  </a:extLst>
                </p14:cNvPr>
                <p14:cNvContentPartPr/>
                <p14:nvPr/>
              </p14:nvContentPartPr>
              <p14:xfrm>
                <a:off x="9221640" y="2833600"/>
                <a:ext cx="12960" cy="140040"/>
              </p14:xfrm>
            </p:contentPart>
          </mc:Choice>
          <mc:Fallback>
            <p:pic>
              <p:nvPicPr>
                <p:cNvPr id="54" name="筆跡 53">
                  <a:extLst>
                    <a:ext uri="{FF2B5EF4-FFF2-40B4-BE49-F238E27FC236}">
                      <a16:creationId xmlns:a16="http://schemas.microsoft.com/office/drawing/2014/main" id="{5D4EEA53-372A-42C6-AE0F-C077119FF94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13000" y="2824960"/>
                  <a:ext cx="30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筆跡 54">
                  <a:extLst>
                    <a:ext uri="{FF2B5EF4-FFF2-40B4-BE49-F238E27FC236}">
                      <a16:creationId xmlns:a16="http://schemas.microsoft.com/office/drawing/2014/main" id="{067E01E7-904E-41FF-B373-7704BEEEDECD}"/>
                    </a:ext>
                  </a:extLst>
                </p14:cNvPr>
                <p14:cNvContentPartPr/>
                <p14:nvPr/>
              </p14:nvContentPartPr>
              <p14:xfrm>
                <a:off x="9216600" y="2790400"/>
                <a:ext cx="328680" cy="120960"/>
              </p14:xfrm>
            </p:contentPart>
          </mc:Choice>
          <mc:Fallback>
            <p:pic>
              <p:nvPicPr>
                <p:cNvPr id="55" name="筆跡 54">
                  <a:extLst>
                    <a:ext uri="{FF2B5EF4-FFF2-40B4-BE49-F238E27FC236}">
                      <a16:creationId xmlns:a16="http://schemas.microsoft.com/office/drawing/2014/main" id="{067E01E7-904E-41FF-B373-7704BEEEDEC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207600" y="2781760"/>
                  <a:ext cx="346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筆跡 55">
                  <a:extLst>
                    <a:ext uri="{FF2B5EF4-FFF2-40B4-BE49-F238E27FC236}">
                      <a16:creationId xmlns:a16="http://schemas.microsoft.com/office/drawing/2014/main" id="{8ABFCACC-CF7D-4B70-8416-2FB4B0C2918F}"/>
                    </a:ext>
                  </a:extLst>
                </p14:cNvPr>
                <p14:cNvContentPartPr/>
                <p14:nvPr/>
              </p14:nvContentPartPr>
              <p14:xfrm>
                <a:off x="9369240" y="2893000"/>
                <a:ext cx="214920" cy="306360"/>
              </p14:xfrm>
            </p:contentPart>
          </mc:Choice>
          <mc:Fallback>
            <p:pic>
              <p:nvPicPr>
                <p:cNvPr id="56" name="筆跡 55">
                  <a:extLst>
                    <a:ext uri="{FF2B5EF4-FFF2-40B4-BE49-F238E27FC236}">
                      <a16:creationId xmlns:a16="http://schemas.microsoft.com/office/drawing/2014/main" id="{8ABFCACC-CF7D-4B70-8416-2FB4B0C2918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60600" y="2884000"/>
                  <a:ext cx="2325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筆跡 56">
                  <a:extLst>
                    <a:ext uri="{FF2B5EF4-FFF2-40B4-BE49-F238E27FC236}">
                      <a16:creationId xmlns:a16="http://schemas.microsoft.com/office/drawing/2014/main" id="{3D7CD942-EA1A-45E7-BE4D-BEE02D557AE5}"/>
                    </a:ext>
                  </a:extLst>
                </p14:cNvPr>
                <p14:cNvContentPartPr/>
                <p14:nvPr/>
              </p14:nvContentPartPr>
              <p14:xfrm>
                <a:off x="9259800" y="2895520"/>
                <a:ext cx="376200" cy="325440"/>
              </p14:xfrm>
            </p:contentPart>
          </mc:Choice>
          <mc:Fallback>
            <p:pic>
              <p:nvPicPr>
                <p:cNvPr id="57" name="筆跡 56">
                  <a:extLst>
                    <a:ext uri="{FF2B5EF4-FFF2-40B4-BE49-F238E27FC236}">
                      <a16:creationId xmlns:a16="http://schemas.microsoft.com/office/drawing/2014/main" id="{3D7CD942-EA1A-45E7-BE4D-BEE02D557AE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250800" y="2886520"/>
                  <a:ext cx="3938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筆跡 59">
                  <a:extLst>
                    <a:ext uri="{FF2B5EF4-FFF2-40B4-BE49-F238E27FC236}">
                      <a16:creationId xmlns:a16="http://schemas.microsoft.com/office/drawing/2014/main" id="{91A99C80-65E9-4E67-BE25-CFB9F80B459B}"/>
                    </a:ext>
                  </a:extLst>
                </p14:cNvPr>
                <p14:cNvContentPartPr/>
                <p14:nvPr/>
              </p14:nvContentPartPr>
              <p14:xfrm>
                <a:off x="7946520" y="2695360"/>
                <a:ext cx="375480" cy="57960"/>
              </p14:xfrm>
            </p:contentPart>
          </mc:Choice>
          <mc:Fallback>
            <p:pic>
              <p:nvPicPr>
                <p:cNvPr id="60" name="筆跡 59">
                  <a:extLst>
                    <a:ext uri="{FF2B5EF4-FFF2-40B4-BE49-F238E27FC236}">
                      <a16:creationId xmlns:a16="http://schemas.microsoft.com/office/drawing/2014/main" id="{91A99C80-65E9-4E67-BE25-CFB9F80B459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937520" y="2686720"/>
                  <a:ext cx="393120" cy="7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06743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187EEE5-4044-4F2D-916C-D3E274CE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61" y="1089649"/>
            <a:ext cx="9352478" cy="52607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C19B12CE-189C-43DF-A8C6-F29F3B5B37BA}"/>
                  </a:ext>
                </a:extLst>
              </p14:cNvPr>
              <p14:cNvContentPartPr/>
              <p14:nvPr/>
            </p14:nvContentPartPr>
            <p14:xfrm>
              <a:off x="4349760" y="2478640"/>
              <a:ext cx="418320" cy="28080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C19B12CE-189C-43DF-A8C6-F29F3B5B37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0760" y="2469640"/>
                <a:ext cx="4359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9A3C9457-2B49-4663-BA44-E67D92A7153F}"/>
                  </a:ext>
                </a:extLst>
              </p14:cNvPr>
              <p14:cNvContentPartPr/>
              <p14:nvPr/>
            </p14:nvContentPartPr>
            <p14:xfrm>
              <a:off x="6472320" y="4484920"/>
              <a:ext cx="576720" cy="431280"/>
            </p14:xfrm>
          </p:contentPart>
        </mc:Choice>
        <mc:Fallback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9A3C9457-2B49-4663-BA44-E67D92A715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63680" y="4475920"/>
                <a:ext cx="594360" cy="44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339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E1D9FCF-2278-4B76-B03C-50D04A31F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60" y="1122056"/>
            <a:ext cx="9352477" cy="52607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9ACAAE60-02E7-418B-9AAE-228F60609579}"/>
                  </a:ext>
                </a:extLst>
              </p14:cNvPr>
              <p14:cNvContentPartPr/>
              <p14:nvPr/>
            </p14:nvContentPartPr>
            <p14:xfrm>
              <a:off x="4656120" y="2940160"/>
              <a:ext cx="1062000" cy="401040"/>
            </p14:xfrm>
          </p:contentPart>
        </mc:Choice>
        <mc:Fallback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9ACAAE60-02E7-418B-9AAE-228F606095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7120" y="2931520"/>
                <a:ext cx="107964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E05A0650-A1B2-49E9-8D5C-E5F2BDF50F4B}"/>
                  </a:ext>
                </a:extLst>
              </p14:cNvPr>
              <p14:cNvContentPartPr/>
              <p14:nvPr/>
            </p14:nvContentPartPr>
            <p14:xfrm>
              <a:off x="5739000" y="3765640"/>
              <a:ext cx="718200" cy="459000"/>
            </p14:xfrm>
          </p:contentPart>
        </mc:Choice>
        <mc:Fallback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E05A0650-A1B2-49E9-8D5C-E5F2BDF50F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30360" y="3756640"/>
                <a:ext cx="735840" cy="4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8368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424BEBD-0C70-4BC3-8355-94D8293C4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60" y="1122056"/>
            <a:ext cx="9352476" cy="5260768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D866BD6D-1273-42FD-8F73-83018223F400}"/>
              </a:ext>
            </a:extLst>
          </p:cNvPr>
          <p:cNvGrpSpPr/>
          <p:nvPr/>
        </p:nvGrpSpPr>
        <p:grpSpPr>
          <a:xfrm>
            <a:off x="4865640" y="2192440"/>
            <a:ext cx="2391480" cy="883440"/>
            <a:chOff x="4865640" y="2192440"/>
            <a:chExt cx="2391480" cy="88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0AD2BC55-E2BF-45AE-994D-3892321BA997}"/>
                    </a:ext>
                  </a:extLst>
                </p14:cNvPr>
                <p14:cNvContentPartPr/>
                <p14:nvPr/>
              </p14:nvContentPartPr>
              <p14:xfrm>
                <a:off x="4990560" y="2358040"/>
                <a:ext cx="631080" cy="243360"/>
              </p14:xfrm>
            </p:contentPart>
          </mc:Choice>
          <mc:Fallback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0AD2BC55-E2BF-45AE-994D-3892321BA99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81920" y="2349400"/>
                  <a:ext cx="648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C2285D3A-BABA-4067-AB3F-58ACE7981870}"/>
                    </a:ext>
                  </a:extLst>
                </p14:cNvPr>
                <p14:cNvContentPartPr/>
                <p14:nvPr/>
              </p14:nvContentPartPr>
              <p14:xfrm>
                <a:off x="5783640" y="2192440"/>
                <a:ext cx="112320" cy="204120"/>
              </p14:xfrm>
            </p:contentPart>
          </mc:Choice>
          <mc:Fallback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C2285D3A-BABA-4067-AB3F-58ACE798187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75000" y="2183440"/>
                  <a:ext cx="129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5868C686-3279-4DB0-9CDC-F1C2AB5E1F76}"/>
                    </a:ext>
                  </a:extLst>
                </p14:cNvPr>
                <p14:cNvContentPartPr/>
                <p14:nvPr/>
              </p14:nvContentPartPr>
              <p14:xfrm>
                <a:off x="5965440" y="2268040"/>
                <a:ext cx="75240" cy="52200"/>
              </p14:xfrm>
            </p:contentPart>
          </mc:Choice>
          <mc:Fallback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5868C686-3279-4DB0-9CDC-F1C2AB5E1F7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56440" y="2259040"/>
                  <a:ext cx="928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237944F3-5AB4-4548-95F1-346F3F175CE5}"/>
                    </a:ext>
                  </a:extLst>
                </p14:cNvPr>
                <p14:cNvContentPartPr/>
                <p14:nvPr/>
              </p14:nvContentPartPr>
              <p14:xfrm>
                <a:off x="4865640" y="2628040"/>
                <a:ext cx="1203120" cy="447840"/>
              </p14:xfrm>
            </p:contentPart>
          </mc:Choice>
          <mc:Fallback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237944F3-5AB4-4548-95F1-346F3F175CE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56640" y="2619400"/>
                  <a:ext cx="122076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B0FC4BC8-C06F-4C74-AC77-B8FB1A31004C}"/>
                    </a:ext>
                  </a:extLst>
                </p14:cNvPr>
                <p14:cNvContentPartPr/>
                <p14:nvPr/>
              </p14:nvContentPartPr>
              <p14:xfrm>
                <a:off x="6212040" y="2521480"/>
                <a:ext cx="199080" cy="179280"/>
              </p14:xfrm>
            </p:contentPart>
          </mc:Choice>
          <mc:Fallback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B0FC4BC8-C06F-4C74-AC77-B8FB1A31004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03040" y="2512480"/>
                  <a:ext cx="216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3F694B50-B721-46BA-84E9-672F757DF9A3}"/>
                    </a:ext>
                  </a:extLst>
                </p14:cNvPr>
                <p14:cNvContentPartPr/>
                <p14:nvPr/>
              </p14:nvContentPartPr>
              <p14:xfrm>
                <a:off x="6439200" y="2623000"/>
                <a:ext cx="83520" cy="26280"/>
              </p14:xfrm>
            </p:contentPart>
          </mc:Choice>
          <mc:Fallback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3F694B50-B721-46BA-84E9-672F757DF9A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30560" y="2614360"/>
                  <a:ext cx="101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4266A335-AA96-4928-B12D-B9AD0E063E91}"/>
                    </a:ext>
                  </a:extLst>
                </p14:cNvPr>
                <p14:cNvContentPartPr/>
                <p14:nvPr/>
              </p14:nvContentPartPr>
              <p14:xfrm>
                <a:off x="6586440" y="2418520"/>
                <a:ext cx="21960" cy="162360"/>
              </p14:xfrm>
            </p:contentPart>
          </mc:Choice>
          <mc:Fallback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4266A335-AA96-4928-B12D-B9AD0E063E9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77800" y="2409520"/>
                  <a:ext cx="39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4F4BF2F3-8F16-4F8D-B447-4F777E64DF0E}"/>
                    </a:ext>
                  </a:extLst>
                </p14:cNvPr>
                <p14:cNvContentPartPr/>
                <p14:nvPr/>
              </p14:nvContentPartPr>
              <p14:xfrm>
                <a:off x="6569520" y="2330680"/>
                <a:ext cx="183600" cy="244440"/>
              </p14:xfrm>
            </p:contentPart>
          </mc:Choice>
          <mc:Fallback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4F4BF2F3-8F16-4F8D-B447-4F777E64DF0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60520" y="2322040"/>
                  <a:ext cx="2012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31C8154F-57AD-4A73-9F9F-A5398CE60390}"/>
                    </a:ext>
                  </a:extLst>
                </p14:cNvPr>
                <p14:cNvContentPartPr/>
                <p14:nvPr/>
              </p14:nvContentPartPr>
              <p14:xfrm>
                <a:off x="6604800" y="2432200"/>
                <a:ext cx="146520" cy="56520"/>
              </p14:xfrm>
            </p:contentPart>
          </mc:Choice>
          <mc:Fallback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31C8154F-57AD-4A73-9F9F-A5398CE6039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95800" y="2423200"/>
                  <a:ext cx="1641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81619272-9F34-42A8-BBD3-76048DB77CE1}"/>
                    </a:ext>
                  </a:extLst>
                </p14:cNvPr>
                <p14:cNvContentPartPr/>
                <p14:nvPr/>
              </p14:nvContentPartPr>
              <p14:xfrm>
                <a:off x="6603000" y="2492320"/>
                <a:ext cx="130320" cy="35280"/>
              </p14:xfrm>
            </p:contentPart>
          </mc:Choice>
          <mc:Fallback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81619272-9F34-42A8-BBD3-76048DB77CE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94000" y="2483320"/>
                  <a:ext cx="147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5EEF0702-E9AF-4DD7-A098-273907A3ADDC}"/>
                    </a:ext>
                  </a:extLst>
                </p14:cNvPr>
                <p14:cNvContentPartPr/>
                <p14:nvPr/>
              </p14:nvContentPartPr>
              <p14:xfrm>
                <a:off x="6610200" y="2555320"/>
                <a:ext cx="189000" cy="162720"/>
              </p14:xfrm>
            </p:contentPart>
          </mc:Choice>
          <mc:Fallback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5EEF0702-E9AF-4DD7-A098-273907A3ADD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01200" y="2546320"/>
                  <a:ext cx="206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D65DED67-6D9E-4318-BB87-A76EABC71876}"/>
                    </a:ext>
                  </a:extLst>
                </p14:cNvPr>
                <p14:cNvContentPartPr/>
                <p14:nvPr/>
              </p14:nvContentPartPr>
              <p14:xfrm>
                <a:off x="6795960" y="2326360"/>
                <a:ext cx="98640" cy="160560"/>
              </p14:xfrm>
            </p:contentPart>
          </mc:Choice>
          <mc:Fallback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D65DED67-6D9E-4318-BB87-A76EABC7187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787320" y="2317720"/>
                  <a:ext cx="116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1166289A-4C24-4EB9-81EF-C0DE0986A5CE}"/>
                    </a:ext>
                  </a:extLst>
                </p14:cNvPr>
                <p14:cNvContentPartPr/>
                <p14:nvPr/>
              </p14:nvContentPartPr>
              <p14:xfrm>
                <a:off x="6784440" y="2476840"/>
                <a:ext cx="179280" cy="150480"/>
              </p14:xfrm>
            </p:contentPart>
          </mc:Choice>
          <mc:Fallback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1166289A-4C24-4EB9-81EF-C0DE0986A5C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75800" y="2467840"/>
                  <a:ext cx="196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C708E37C-697C-4D75-9F98-35EDC2EDA876}"/>
                    </a:ext>
                  </a:extLst>
                </p14:cNvPr>
                <p14:cNvContentPartPr/>
                <p14:nvPr/>
              </p14:nvContentPartPr>
              <p14:xfrm>
                <a:off x="7031040" y="2298640"/>
                <a:ext cx="68760" cy="235080"/>
              </p14:xfrm>
            </p:contentPart>
          </mc:Choice>
          <mc:Fallback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C708E37C-697C-4D75-9F98-35EDC2EDA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22400" y="2290000"/>
                  <a:ext cx="864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7AAD3D45-29BF-4E73-B7C4-A13D6D5528AA}"/>
                    </a:ext>
                  </a:extLst>
                </p14:cNvPr>
                <p14:cNvContentPartPr/>
                <p14:nvPr/>
              </p14:nvContentPartPr>
              <p14:xfrm>
                <a:off x="7070640" y="2386480"/>
                <a:ext cx="115200" cy="34560"/>
              </p14:xfrm>
            </p:contentPart>
          </mc:Choice>
          <mc:Fallback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7AAD3D45-29BF-4E73-B7C4-A13D6D5528A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61640" y="2377840"/>
                  <a:ext cx="132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F1D8DA5C-73B9-4C73-9692-A16F04858BB4}"/>
                    </a:ext>
                  </a:extLst>
                </p14:cNvPr>
                <p14:cNvContentPartPr/>
                <p14:nvPr/>
              </p14:nvContentPartPr>
              <p14:xfrm>
                <a:off x="7015560" y="2502040"/>
                <a:ext cx="241560" cy="90720"/>
              </p14:xfrm>
            </p:contentPart>
          </mc:Choice>
          <mc:Fallback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F1D8DA5C-73B9-4C73-9692-A16F04858BB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06560" y="2493400"/>
                  <a:ext cx="25920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E2CE9548-1C5D-4725-8959-A7E41C9F6E04}"/>
              </a:ext>
            </a:extLst>
          </p:cNvPr>
          <p:cNvGrpSpPr/>
          <p:nvPr/>
        </p:nvGrpSpPr>
        <p:grpSpPr>
          <a:xfrm>
            <a:off x="5956440" y="4837720"/>
            <a:ext cx="820440" cy="810000"/>
            <a:chOff x="5956440" y="4837720"/>
            <a:chExt cx="820440" cy="81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10D95822-8697-4F37-A54A-BB0F1300C0B9}"/>
                    </a:ext>
                  </a:extLst>
                </p14:cNvPr>
                <p14:cNvContentPartPr/>
                <p14:nvPr/>
              </p14:nvContentPartPr>
              <p14:xfrm>
                <a:off x="5956440" y="5107720"/>
                <a:ext cx="536760" cy="540000"/>
              </p14:xfrm>
            </p:contentPart>
          </mc:Choice>
          <mc:Fallback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10D95822-8697-4F37-A54A-BB0F1300C0B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47800" y="5098720"/>
                  <a:ext cx="55440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1D421A06-9AA1-4AA8-B4AB-7628B183E219}"/>
                    </a:ext>
                  </a:extLst>
                </p14:cNvPr>
                <p14:cNvContentPartPr/>
                <p14:nvPr/>
              </p14:nvContentPartPr>
              <p14:xfrm>
                <a:off x="6473760" y="4837720"/>
                <a:ext cx="135360" cy="270360"/>
              </p14:xfrm>
            </p:contentPart>
          </mc:Choice>
          <mc:Fallback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1D421A06-9AA1-4AA8-B4AB-7628B183E21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64760" y="4829080"/>
                  <a:ext cx="153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筆跡 28">
                  <a:extLst>
                    <a:ext uri="{FF2B5EF4-FFF2-40B4-BE49-F238E27FC236}">
                      <a16:creationId xmlns:a16="http://schemas.microsoft.com/office/drawing/2014/main" id="{C3A36B43-CC59-4F64-AEB6-6269B01C3FCB}"/>
                    </a:ext>
                  </a:extLst>
                </p14:cNvPr>
                <p14:cNvContentPartPr/>
                <p14:nvPr/>
              </p14:nvContentPartPr>
              <p14:xfrm>
                <a:off x="6714960" y="4975240"/>
                <a:ext cx="61920" cy="59760"/>
              </p14:xfrm>
            </p:contentPart>
          </mc:Choice>
          <mc:Fallback>
            <p:pic>
              <p:nvPicPr>
                <p:cNvPr id="29" name="筆跡 28">
                  <a:extLst>
                    <a:ext uri="{FF2B5EF4-FFF2-40B4-BE49-F238E27FC236}">
                      <a16:creationId xmlns:a16="http://schemas.microsoft.com/office/drawing/2014/main" id="{C3A36B43-CC59-4F64-AEB6-6269B01C3FC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05960" y="4966240"/>
                  <a:ext cx="79560" cy="7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4818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65E8DA2-C513-41D3-911C-688077B2D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76" y="1096963"/>
            <a:ext cx="9465168" cy="532415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BB577A4-CAC8-4245-8DBA-AC33EBB7216C}"/>
              </a:ext>
            </a:extLst>
          </p:cNvPr>
          <p:cNvSpPr txBox="1"/>
          <p:nvPr/>
        </p:nvSpPr>
        <p:spPr>
          <a:xfrm>
            <a:off x="1292296" y="436880"/>
            <a:ext cx="9710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去想要複製的網頁複製連結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FBD9968B-505A-454B-879D-4FDCCE575510}"/>
                  </a:ext>
                </a:extLst>
              </p14:cNvPr>
              <p14:cNvContentPartPr/>
              <p14:nvPr/>
            </p14:nvContentPartPr>
            <p14:xfrm>
              <a:off x="7717920" y="3789040"/>
              <a:ext cx="511560" cy="520200"/>
            </p14:xfrm>
          </p:contentPart>
        </mc:Choice>
        <mc:Fallback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FBD9968B-505A-454B-879D-4FDCCE5755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09280" y="3780400"/>
                <a:ext cx="529200" cy="53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群組 8">
            <a:extLst>
              <a:ext uri="{FF2B5EF4-FFF2-40B4-BE49-F238E27FC236}">
                <a16:creationId xmlns:a16="http://schemas.microsoft.com/office/drawing/2014/main" id="{D7360738-78D5-4F92-9E35-CA702D52B6F0}"/>
              </a:ext>
            </a:extLst>
          </p:cNvPr>
          <p:cNvGrpSpPr/>
          <p:nvPr/>
        </p:nvGrpSpPr>
        <p:grpSpPr>
          <a:xfrm>
            <a:off x="8149920" y="3907840"/>
            <a:ext cx="1533960" cy="282600"/>
            <a:chOff x="8149920" y="3907840"/>
            <a:chExt cx="1533960" cy="28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4D85C57F-64D7-4E40-89B3-CC8581FA4D54}"/>
                    </a:ext>
                  </a:extLst>
                </p14:cNvPr>
                <p14:cNvContentPartPr/>
                <p14:nvPr/>
              </p14:nvContentPartPr>
              <p14:xfrm>
                <a:off x="8149920" y="4034200"/>
                <a:ext cx="1405440" cy="156240"/>
              </p14:xfrm>
            </p:contentPart>
          </mc:Choice>
          <mc:Fallback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4D85C57F-64D7-4E40-89B3-CC8581FA4D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40920" y="4025200"/>
                  <a:ext cx="1423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579804EA-1907-4D9B-AAED-E5318A823B64}"/>
                    </a:ext>
                  </a:extLst>
                </p14:cNvPr>
                <p14:cNvContentPartPr/>
                <p14:nvPr/>
              </p14:nvContentPartPr>
              <p14:xfrm>
                <a:off x="9562920" y="3907840"/>
                <a:ext cx="120960" cy="266760"/>
              </p14:xfrm>
            </p:contentPart>
          </mc:Choice>
          <mc:Fallback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579804EA-1907-4D9B-AAED-E5318A823B6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54280" y="3899200"/>
                  <a:ext cx="13860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EE02C6E-4028-4AA2-A9D3-7D3F02B22CA7}"/>
              </a:ext>
            </a:extLst>
          </p:cNvPr>
          <p:cNvGrpSpPr/>
          <p:nvPr/>
        </p:nvGrpSpPr>
        <p:grpSpPr>
          <a:xfrm>
            <a:off x="9749040" y="3757000"/>
            <a:ext cx="785160" cy="960120"/>
            <a:chOff x="9749040" y="3757000"/>
            <a:chExt cx="785160" cy="96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59F10D73-E955-412B-9C8F-B51C1CF958A1}"/>
                    </a:ext>
                  </a:extLst>
                </p14:cNvPr>
                <p14:cNvContentPartPr/>
                <p14:nvPr/>
              </p14:nvContentPartPr>
              <p14:xfrm>
                <a:off x="9848400" y="3832600"/>
                <a:ext cx="210240" cy="54000"/>
              </p14:xfrm>
            </p:contentPart>
          </mc:Choice>
          <mc:Fallback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59F10D73-E955-412B-9C8F-B51C1CF958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839400" y="3823600"/>
                  <a:ext cx="227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4F06814C-C96F-40AF-8312-5DFCA1AA889E}"/>
                    </a:ext>
                  </a:extLst>
                </p14:cNvPr>
                <p14:cNvContentPartPr/>
                <p14:nvPr/>
              </p14:nvContentPartPr>
              <p14:xfrm>
                <a:off x="9882600" y="3947800"/>
                <a:ext cx="15840" cy="116640"/>
              </p14:xfrm>
            </p:contentPart>
          </mc:Choice>
          <mc:Fallback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4F06814C-C96F-40AF-8312-5DFCA1AA88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73960" y="3939160"/>
                  <a:ext cx="33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8A16BB23-BBBA-4A3E-B0B1-0DA34ACF3A2B}"/>
                    </a:ext>
                  </a:extLst>
                </p14:cNvPr>
                <p14:cNvContentPartPr/>
                <p14:nvPr/>
              </p14:nvContentPartPr>
              <p14:xfrm>
                <a:off x="9882600" y="3992440"/>
                <a:ext cx="124200" cy="89640"/>
              </p14:xfrm>
            </p:contentPart>
          </mc:Choice>
          <mc:Fallback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8A16BB23-BBBA-4A3E-B0B1-0DA34ACF3A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73960" y="3983800"/>
                  <a:ext cx="141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61D0D591-FA21-41C9-80E6-3E2CF3CEDA0A}"/>
                    </a:ext>
                  </a:extLst>
                </p14:cNvPr>
                <p14:cNvContentPartPr/>
                <p14:nvPr/>
              </p14:nvContentPartPr>
              <p14:xfrm>
                <a:off x="9941640" y="3899200"/>
                <a:ext cx="68040" cy="262080"/>
              </p14:xfrm>
            </p:contentPart>
          </mc:Choice>
          <mc:Fallback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61D0D591-FA21-41C9-80E6-3E2CF3CEDA0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932640" y="3890200"/>
                  <a:ext cx="856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7CDD0CEC-6FED-44FC-9664-13F7FA9FB64A}"/>
                    </a:ext>
                  </a:extLst>
                </p14:cNvPr>
                <p14:cNvContentPartPr/>
                <p14:nvPr/>
              </p14:nvContentPartPr>
              <p14:xfrm>
                <a:off x="10103280" y="3778960"/>
                <a:ext cx="128520" cy="170280"/>
              </p14:xfrm>
            </p:contentPart>
          </mc:Choice>
          <mc:Fallback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7CDD0CEC-6FED-44FC-9664-13F7FA9FB64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94280" y="3769960"/>
                  <a:ext cx="146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BBBC545D-95A9-44BB-8640-549BFD11F008}"/>
                    </a:ext>
                  </a:extLst>
                </p14:cNvPr>
                <p14:cNvContentPartPr/>
                <p14:nvPr/>
              </p14:nvContentPartPr>
              <p14:xfrm>
                <a:off x="10160160" y="3757000"/>
                <a:ext cx="8640" cy="179280"/>
              </p14:xfrm>
            </p:contentPart>
          </mc:Choice>
          <mc:Fallback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BBBC545D-95A9-44BB-8640-549BFD11F00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151160" y="3748000"/>
                  <a:ext cx="26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86EF9559-F766-4273-822A-65DE53CC2769}"/>
                    </a:ext>
                  </a:extLst>
                </p14:cNvPr>
                <p14:cNvContentPartPr/>
                <p14:nvPr/>
              </p14:nvContentPartPr>
              <p14:xfrm>
                <a:off x="10100400" y="3908920"/>
                <a:ext cx="121320" cy="214920"/>
              </p14:xfrm>
            </p:contentPart>
          </mc:Choice>
          <mc:Fallback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86EF9559-F766-4273-822A-65DE53CC276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91760" y="3899920"/>
                  <a:ext cx="138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FB46D9E1-A3DA-4B1A-9CB9-32160C7428AA}"/>
                    </a:ext>
                  </a:extLst>
                </p14:cNvPr>
                <p14:cNvContentPartPr/>
                <p14:nvPr/>
              </p14:nvContentPartPr>
              <p14:xfrm>
                <a:off x="10165560" y="3946360"/>
                <a:ext cx="230400" cy="138600"/>
              </p14:xfrm>
            </p:contentPart>
          </mc:Choice>
          <mc:Fallback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FB46D9E1-A3DA-4B1A-9CB9-32160C7428A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156560" y="3937360"/>
                  <a:ext cx="248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7C833662-6032-4EA8-A550-E626A59F5A00}"/>
                    </a:ext>
                  </a:extLst>
                </p14:cNvPr>
                <p14:cNvContentPartPr/>
                <p14:nvPr/>
              </p14:nvContentPartPr>
              <p14:xfrm>
                <a:off x="9780720" y="4351720"/>
                <a:ext cx="121320" cy="42480"/>
              </p14:xfrm>
            </p:contentPart>
          </mc:Choice>
          <mc:Fallback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7C833662-6032-4EA8-A550-E626A59F5A0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72080" y="4343080"/>
                  <a:ext cx="1389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2C8990B3-2FEC-4BCC-9F0D-91F6C6F3A214}"/>
                    </a:ext>
                  </a:extLst>
                </p14:cNvPr>
                <p14:cNvContentPartPr/>
                <p14:nvPr/>
              </p14:nvContentPartPr>
              <p14:xfrm>
                <a:off x="9749040" y="4396720"/>
                <a:ext cx="167760" cy="221400"/>
              </p14:xfrm>
            </p:contentPart>
          </mc:Choice>
          <mc:Fallback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2C8990B3-2FEC-4BCC-9F0D-91F6C6F3A21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740040" y="4387720"/>
                  <a:ext cx="1854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F9A780C4-D0ED-46DA-B9B7-3713B1D83A1B}"/>
                    </a:ext>
                  </a:extLst>
                </p14:cNvPr>
                <p14:cNvContentPartPr/>
                <p14:nvPr/>
              </p14:nvContentPartPr>
              <p14:xfrm>
                <a:off x="9843000" y="4499680"/>
                <a:ext cx="59040" cy="199440"/>
              </p14:xfrm>
            </p:contentPart>
          </mc:Choice>
          <mc:Fallback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F9A780C4-D0ED-46DA-B9B7-3713B1D83A1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34360" y="4491040"/>
                  <a:ext cx="76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5A444121-37D9-48C9-BFAD-161B0EF3C41F}"/>
                    </a:ext>
                  </a:extLst>
                </p14:cNvPr>
                <p14:cNvContentPartPr/>
                <p14:nvPr/>
              </p14:nvContentPartPr>
              <p14:xfrm>
                <a:off x="9879000" y="4505440"/>
                <a:ext cx="124200" cy="73800"/>
              </p14:xfrm>
            </p:contentPart>
          </mc:Choice>
          <mc:Fallback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5A444121-37D9-48C9-BFAD-161B0EF3C41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70000" y="4496800"/>
                  <a:ext cx="1418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2827B42B-C8C9-4E61-AF9C-9AAB0EEEF1BE}"/>
                    </a:ext>
                  </a:extLst>
                </p14:cNvPr>
                <p14:cNvContentPartPr/>
                <p14:nvPr/>
              </p14:nvContentPartPr>
              <p14:xfrm>
                <a:off x="9916080" y="4328320"/>
                <a:ext cx="126000" cy="161280"/>
              </p14:xfrm>
            </p:contentPart>
          </mc:Choice>
          <mc:Fallback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2827B42B-C8C9-4E61-AF9C-9AAB0EEEF1B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907440" y="4319320"/>
                  <a:ext cx="143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筆跡 25">
                  <a:extLst>
                    <a:ext uri="{FF2B5EF4-FFF2-40B4-BE49-F238E27FC236}">
                      <a16:creationId xmlns:a16="http://schemas.microsoft.com/office/drawing/2014/main" id="{1E0AE55C-5CE8-4F81-B349-CAE9B2980229}"/>
                    </a:ext>
                  </a:extLst>
                </p14:cNvPr>
                <p14:cNvContentPartPr/>
                <p14:nvPr/>
              </p14:nvContentPartPr>
              <p14:xfrm>
                <a:off x="9957840" y="4448560"/>
                <a:ext cx="15840" cy="72720"/>
              </p14:xfrm>
            </p:contentPart>
          </mc:Choice>
          <mc:Fallback>
            <p:pic>
              <p:nvPicPr>
                <p:cNvPr id="26" name="筆跡 25">
                  <a:extLst>
                    <a:ext uri="{FF2B5EF4-FFF2-40B4-BE49-F238E27FC236}">
                      <a16:creationId xmlns:a16="http://schemas.microsoft.com/office/drawing/2014/main" id="{1E0AE55C-5CE8-4F81-B349-CAE9B298022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48840" y="4439920"/>
                  <a:ext cx="33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76F25855-49FD-43F5-8B9E-0FC25608DAA1}"/>
                    </a:ext>
                  </a:extLst>
                </p14:cNvPr>
                <p14:cNvContentPartPr/>
                <p14:nvPr/>
              </p14:nvContentPartPr>
              <p14:xfrm>
                <a:off x="9950640" y="4404640"/>
                <a:ext cx="133200" cy="131760"/>
              </p14:xfrm>
            </p:contentPart>
          </mc:Choice>
          <mc:Fallback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76F25855-49FD-43F5-8B9E-0FC25608DAA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941640" y="4396000"/>
                  <a:ext cx="150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139DAF1E-4AF6-47EF-982B-22934553F1D1}"/>
                    </a:ext>
                  </a:extLst>
                </p14:cNvPr>
                <p14:cNvContentPartPr/>
                <p14:nvPr/>
              </p14:nvContentPartPr>
              <p14:xfrm>
                <a:off x="9963240" y="4470520"/>
                <a:ext cx="139320" cy="63720"/>
              </p14:xfrm>
            </p:contentPart>
          </mc:Choice>
          <mc:Fallback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139DAF1E-4AF6-47EF-982B-22934553F1D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954240" y="4461520"/>
                  <a:ext cx="156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筆跡 28">
                  <a:extLst>
                    <a:ext uri="{FF2B5EF4-FFF2-40B4-BE49-F238E27FC236}">
                      <a16:creationId xmlns:a16="http://schemas.microsoft.com/office/drawing/2014/main" id="{F9A4E5B8-7775-4276-B201-659F6D97FCE5}"/>
                    </a:ext>
                  </a:extLst>
                </p14:cNvPr>
                <p14:cNvContentPartPr/>
                <p14:nvPr/>
              </p14:nvContentPartPr>
              <p14:xfrm>
                <a:off x="9958560" y="4523440"/>
                <a:ext cx="104400" cy="193680"/>
              </p14:xfrm>
            </p:contentPart>
          </mc:Choice>
          <mc:Fallback>
            <p:pic>
              <p:nvPicPr>
                <p:cNvPr id="29" name="筆跡 28">
                  <a:extLst>
                    <a:ext uri="{FF2B5EF4-FFF2-40B4-BE49-F238E27FC236}">
                      <a16:creationId xmlns:a16="http://schemas.microsoft.com/office/drawing/2014/main" id="{F9A4E5B8-7775-4276-B201-659F6D97FCE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949920" y="4514440"/>
                  <a:ext cx="12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筆跡 29">
                  <a:extLst>
                    <a:ext uri="{FF2B5EF4-FFF2-40B4-BE49-F238E27FC236}">
                      <a16:creationId xmlns:a16="http://schemas.microsoft.com/office/drawing/2014/main" id="{E4CE66B0-05A0-43DB-94CE-5C865744568B}"/>
                    </a:ext>
                  </a:extLst>
                </p14:cNvPr>
                <p14:cNvContentPartPr/>
                <p14:nvPr/>
              </p14:nvContentPartPr>
              <p14:xfrm>
                <a:off x="9985560" y="4605520"/>
                <a:ext cx="154800" cy="75960"/>
              </p14:xfrm>
            </p:contentPart>
          </mc:Choice>
          <mc:Fallback>
            <p:pic>
              <p:nvPicPr>
                <p:cNvPr id="30" name="筆跡 29">
                  <a:extLst>
                    <a:ext uri="{FF2B5EF4-FFF2-40B4-BE49-F238E27FC236}">
                      <a16:creationId xmlns:a16="http://schemas.microsoft.com/office/drawing/2014/main" id="{E4CE66B0-05A0-43DB-94CE-5C865744568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976920" y="4596520"/>
                  <a:ext cx="1724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筆跡 30">
                  <a:extLst>
                    <a:ext uri="{FF2B5EF4-FFF2-40B4-BE49-F238E27FC236}">
                      <a16:creationId xmlns:a16="http://schemas.microsoft.com/office/drawing/2014/main" id="{240C322C-A733-4B46-9738-58FD8AB863A2}"/>
                    </a:ext>
                  </a:extLst>
                </p14:cNvPr>
                <p14:cNvContentPartPr/>
                <p14:nvPr/>
              </p14:nvContentPartPr>
              <p14:xfrm>
                <a:off x="10134960" y="4255960"/>
                <a:ext cx="178920" cy="147960"/>
              </p14:xfrm>
            </p:contentPart>
          </mc:Choice>
          <mc:Fallback>
            <p:pic>
              <p:nvPicPr>
                <p:cNvPr id="31" name="筆跡 30">
                  <a:extLst>
                    <a:ext uri="{FF2B5EF4-FFF2-40B4-BE49-F238E27FC236}">
                      <a16:creationId xmlns:a16="http://schemas.microsoft.com/office/drawing/2014/main" id="{240C322C-A733-4B46-9738-58FD8AB863A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125960" y="4246960"/>
                  <a:ext cx="196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筆跡 31">
                  <a:extLst>
                    <a:ext uri="{FF2B5EF4-FFF2-40B4-BE49-F238E27FC236}">
                      <a16:creationId xmlns:a16="http://schemas.microsoft.com/office/drawing/2014/main" id="{25C63E87-7857-4D6F-A6B6-58F51A3915EE}"/>
                    </a:ext>
                  </a:extLst>
                </p14:cNvPr>
                <p14:cNvContentPartPr/>
                <p14:nvPr/>
              </p14:nvContentPartPr>
              <p14:xfrm>
                <a:off x="10163760" y="4378000"/>
                <a:ext cx="192600" cy="117360"/>
              </p14:xfrm>
            </p:contentPart>
          </mc:Choice>
          <mc:Fallback>
            <p:pic>
              <p:nvPicPr>
                <p:cNvPr id="32" name="筆跡 31">
                  <a:extLst>
                    <a:ext uri="{FF2B5EF4-FFF2-40B4-BE49-F238E27FC236}">
                      <a16:creationId xmlns:a16="http://schemas.microsoft.com/office/drawing/2014/main" id="{25C63E87-7857-4D6F-A6B6-58F51A3915E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54760" y="4369000"/>
                  <a:ext cx="210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筆跡 32">
                  <a:extLst>
                    <a:ext uri="{FF2B5EF4-FFF2-40B4-BE49-F238E27FC236}">
                      <a16:creationId xmlns:a16="http://schemas.microsoft.com/office/drawing/2014/main" id="{8B175591-AB1A-4402-AF87-87F24FB4741A}"/>
                    </a:ext>
                  </a:extLst>
                </p14:cNvPr>
                <p14:cNvContentPartPr/>
                <p14:nvPr/>
              </p14:nvContentPartPr>
              <p14:xfrm>
                <a:off x="10205160" y="4279360"/>
                <a:ext cx="37440" cy="231120"/>
              </p14:xfrm>
            </p:contentPart>
          </mc:Choice>
          <mc:Fallback>
            <p:pic>
              <p:nvPicPr>
                <p:cNvPr id="33" name="筆跡 32">
                  <a:extLst>
                    <a:ext uri="{FF2B5EF4-FFF2-40B4-BE49-F238E27FC236}">
                      <a16:creationId xmlns:a16="http://schemas.microsoft.com/office/drawing/2014/main" id="{8B175591-AB1A-4402-AF87-87F24FB4741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196520" y="4270720"/>
                  <a:ext cx="55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筆跡 33">
                  <a:extLst>
                    <a:ext uri="{FF2B5EF4-FFF2-40B4-BE49-F238E27FC236}">
                      <a16:creationId xmlns:a16="http://schemas.microsoft.com/office/drawing/2014/main" id="{D3F298BD-2156-45CA-BFB7-84C949962437}"/>
                    </a:ext>
                  </a:extLst>
                </p14:cNvPr>
                <p14:cNvContentPartPr/>
                <p14:nvPr/>
              </p14:nvContentPartPr>
              <p14:xfrm>
                <a:off x="10291920" y="4165600"/>
                <a:ext cx="96840" cy="195480"/>
              </p14:xfrm>
            </p:contentPart>
          </mc:Choice>
          <mc:Fallback>
            <p:pic>
              <p:nvPicPr>
                <p:cNvPr id="34" name="筆跡 33">
                  <a:extLst>
                    <a:ext uri="{FF2B5EF4-FFF2-40B4-BE49-F238E27FC236}">
                      <a16:creationId xmlns:a16="http://schemas.microsoft.com/office/drawing/2014/main" id="{D3F298BD-2156-45CA-BFB7-84C94996243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282920" y="4156960"/>
                  <a:ext cx="1144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筆跡 34">
                  <a:extLst>
                    <a:ext uri="{FF2B5EF4-FFF2-40B4-BE49-F238E27FC236}">
                      <a16:creationId xmlns:a16="http://schemas.microsoft.com/office/drawing/2014/main" id="{EC126D5D-1AD6-483A-A8A5-7C13D8E694F4}"/>
                    </a:ext>
                  </a:extLst>
                </p14:cNvPr>
                <p14:cNvContentPartPr/>
                <p14:nvPr/>
              </p14:nvContentPartPr>
              <p14:xfrm>
                <a:off x="10219560" y="4440280"/>
                <a:ext cx="150120" cy="81000"/>
              </p14:xfrm>
            </p:contentPart>
          </mc:Choice>
          <mc:Fallback>
            <p:pic>
              <p:nvPicPr>
                <p:cNvPr id="35" name="筆跡 34">
                  <a:extLst>
                    <a:ext uri="{FF2B5EF4-FFF2-40B4-BE49-F238E27FC236}">
                      <a16:creationId xmlns:a16="http://schemas.microsoft.com/office/drawing/2014/main" id="{EC126D5D-1AD6-483A-A8A5-7C13D8E694F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210920" y="4431640"/>
                  <a:ext cx="167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" name="筆跡 35">
                  <a:extLst>
                    <a:ext uri="{FF2B5EF4-FFF2-40B4-BE49-F238E27FC236}">
                      <a16:creationId xmlns:a16="http://schemas.microsoft.com/office/drawing/2014/main" id="{796DAB8C-ED20-4352-BBAD-7CDFC8B83886}"/>
                    </a:ext>
                  </a:extLst>
                </p14:cNvPr>
                <p14:cNvContentPartPr/>
                <p14:nvPr/>
              </p14:nvContentPartPr>
              <p14:xfrm>
                <a:off x="10169160" y="4455760"/>
                <a:ext cx="221760" cy="117360"/>
              </p14:xfrm>
            </p:contentPart>
          </mc:Choice>
          <mc:Fallback>
            <p:pic>
              <p:nvPicPr>
                <p:cNvPr id="36" name="筆跡 35">
                  <a:extLst>
                    <a:ext uri="{FF2B5EF4-FFF2-40B4-BE49-F238E27FC236}">
                      <a16:creationId xmlns:a16="http://schemas.microsoft.com/office/drawing/2014/main" id="{796DAB8C-ED20-4352-BBAD-7CDFC8B8388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160160" y="4447120"/>
                  <a:ext cx="239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7" name="筆跡 36">
                  <a:extLst>
                    <a:ext uri="{FF2B5EF4-FFF2-40B4-BE49-F238E27FC236}">
                      <a16:creationId xmlns:a16="http://schemas.microsoft.com/office/drawing/2014/main" id="{1C825CEE-8D43-4278-ACE8-52CD45B0E072}"/>
                    </a:ext>
                  </a:extLst>
                </p14:cNvPr>
                <p14:cNvContentPartPr/>
                <p14:nvPr/>
              </p14:nvContentPartPr>
              <p14:xfrm>
                <a:off x="10174560" y="4476280"/>
                <a:ext cx="240480" cy="221040"/>
              </p14:xfrm>
            </p:contentPart>
          </mc:Choice>
          <mc:Fallback>
            <p:pic>
              <p:nvPicPr>
                <p:cNvPr id="37" name="筆跡 36">
                  <a:extLst>
                    <a:ext uri="{FF2B5EF4-FFF2-40B4-BE49-F238E27FC236}">
                      <a16:creationId xmlns:a16="http://schemas.microsoft.com/office/drawing/2014/main" id="{1C825CEE-8D43-4278-ACE8-52CD45B0E07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165920" y="4467280"/>
                  <a:ext cx="258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8" name="筆跡 37">
                  <a:extLst>
                    <a:ext uri="{FF2B5EF4-FFF2-40B4-BE49-F238E27FC236}">
                      <a16:creationId xmlns:a16="http://schemas.microsoft.com/office/drawing/2014/main" id="{D14068DC-DDF1-4043-B346-3889D928A3FE}"/>
                    </a:ext>
                  </a:extLst>
                </p14:cNvPr>
                <p14:cNvContentPartPr/>
                <p14:nvPr/>
              </p14:nvContentPartPr>
              <p14:xfrm>
                <a:off x="10345200" y="4429120"/>
                <a:ext cx="189000" cy="157320"/>
              </p14:xfrm>
            </p:contentPart>
          </mc:Choice>
          <mc:Fallback>
            <p:pic>
              <p:nvPicPr>
                <p:cNvPr id="38" name="筆跡 37">
                  <a:extLst>
                    <a:ext uri="{FF2B5EF4-FFF2-40B4-BE49-F238E27FC236}">
                      <a16:creationId xmlns:a16="http://schemas.microsoft.com/office/drawing/2014/main" id="{D14068DC-DDF1-4043-B346-3889D928A3F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336200" y="4420120"/>
                  <a:ext cx="206640" cy="17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56432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E74519A-7E8C-41F3-9218-D38DE6D8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60" y="1122056"/>
            <a:ext cx="9352476" cy="52607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筆跡 11">
                <a:extLst>
                  <a:ext uri="{FF2B5EF4-FFF2-40B4-BE49-F238E27FC236}">
                    <a16:creationId xmlns:a16="http://schemas.microsoft.com/office/drawing/2014/main" id="{C6F3D1F3-A604-416C-BE10-F8B514EC106A}"/>
                  </a:ext>
                </a:extLst>
              </p14:cNvPr>
              <p14:cNvContentPartPr/>
              <p14:nvPr/>
            </p14:nvContentPartPr>
            <p14:xfrm>
              <a:off x="6540720" y="5081440"/>
              <a:ext cx="475920" cy="486000"/>
            </p14:xfrm>
          </p:contentPart>
        </mc:Choice>
        <mc:Fallback>
          <p:pic>
            <p:nvPicPr>
              <p:cNvPr id="12" name="筆跡 11">
                <a:extLst>
                  <a:ext uri="{FF2B5EF4-FFF2-40B4-BE49-F238E27FC236}">
                    <a16:creationId xmlns:a16="http://schemas.microsoft.com/office/drawing/2014/main" id="{C6F3D1F3-A604-416C-BE10-F8B514EC10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2080" y="5072440"/>
                <a:ext cx="493560" cy="50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048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DB3BFB3-A744-4C9A-891C-2A44A035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60" y="1122056"/>
            <a:ext cx="9352476" cy="526076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9962048-CBA7-4F78-8F51-6B8BD9E2FD42}"/>
              </a:ext>
            </a:extLst>
          </p:cNvPr>
          <p:cNvSpPr txBox="1"/>
          <p:nvPr/>
        </p:nvSpPr>
        <p:spPr>
          <a:xfrm>
            <a:off x="1381760" y="447039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完成長這樣</a:t>
            </a:r>
            <a:r>
              <a:rPr lang="en-US" altLang="zh-TW" sz="2400" dirty="0"/>
              <a:t>~</a:t>
            </a:r>
            <a:endParaRPr lang="zh-TW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筆跡 13">
                <a:extLst>
                  <a:ext uri="{FF2B5EF4-FFF2-40B4-BE49-F238E27FC236}">
                    <a16:creationId xmlns:a16="http://schemas.microsoft.com/office/drawing/2014/main" id="{A5A6D99D-5F5E-474E-924B-AF49F88E7CD3}"/>
                  </a:ext>
                </a:extLst>
              </p14:cNvPr>
              <p14:cNvContentPartPr/>
              <p14:nvPr/>
            </p14:nvContentPartPr>
            <p14:xfrm>
              <a:off x="1276800" y="2977960"/>
              <a:ext cx="2006640" cy="1825560"/>
            </p14:xfrm>
          </p:contentPart>
        </mc:Choice>
        <mc:Fallback>
          <p:pic>
            <p:nvPicPr>
              <p:cNvPr id="14" name="筆跡 13">
                <a:extLst>
                  <a:ext uri="{FF2B5EF4-FFF2-40B4-BE49-F238E27FC236}">
                    <a16:creationId xmlns:a16="http://schemas.microsoft.com/office/drawing/2014/main" id="{A5A6D99D-5F5E-474E-924B-AF49F88E7C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8160" y="2968960"/>
                <a:ext cx="2024280" cy="18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2827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7F27C2D-D1D5-415E-AF18-9CFCC395EBD2}"/>
              </a:ext>
            </a:extLst>
          </p:cNvPr>
          <p:cNvSpPr txBox="1">
            <a:spLocks/>
          </p:cNvSpPr>
          <p:nvPr/>
        </p:nvSpPr>
        <p:spPr>
          <a:xfrm>
            <a:off x="1066800" y="28269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altLang="zh-TW" sz="4400" dirty="0"/>
              <a:t>2.</a:t>
            </a:r>
            <a:r>
              <a:rPr lang="zh-TW" altLang="en-US" sz="4400" dirty="0"/>
              <a:t>範例二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DF81C84-E24B-4B86-8EF5-2D3848119A6F}"/>
              </a:ext>
            </a:extLst>
          </p:cNvPr>
          <p:cNvSpPr txBox="1"/>
          <p:nvPr/>
        </p:nvSpPr>
        <p:spPr>
          <a:xfrm>
            <a:off x="1240508" y="4297680"/>
            <a:ext cx="9710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把自己原本的</a:t>
            </a:r>
            <a:r>
              <a:rPr lang="en-US" altLang="zh-TW" sz="2400" dirty="0"/>
              <a:t>project</a:t>
            </a:r>
            <a:r>
              <a:rPr lang="zh-TW" altLang="en-US" sz="2400" dirty="0"/>
              <a:t>上傳至</a:t>
            </a:r>
            <a:r>
              <a:rPr lang="en-US" altLang="zh-TW" sz="2400" dirty="0" err="1"/>
              <a:t>github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24743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AFF4D50-A35A-41DC-900C-4A5EF1895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20" y="1096963"/>
            <a:ext cx="9465168" cy="532415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BDA44CD-E36C-421F-BF16-726195436AD9}"/>
              </a:ext>
            </a:extLst>
          </p:cNvPr>
          <p:cNvSpPr txBox="1"/>
          <p:nvPr/>
        </p:nvSpPr>
        <p:spPr>
          <a:xfrm>
            <a:off x="1381760" y="447039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右鍵想要上傳的</a:t>
            </a:r>
            <a:r>
              <a:rPr lang="en-US" altLang="zh-TW" sz="2400" dirty="0"/>
              <a:t>project</a:t>
            </a:r>
            <a:r>
              <a:rPr lang="zh-TW" altLang="en-US" sz="2400" dirty="0"/>
              <a:t>，點</a:t>
            </a:r>
            <a:r>
              <a:rPr lang="en-US" altLang="zh-TW" sz="2400" dirty="0"/>
              <a:t>share project</a:t>
            </a:r>
            <a:endParaRPr lang="zh-TW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38F15E18-5010-4615-A55A-DEF688C3A179}"/>
                  </a:ext>
                </a:extLst>
              </p14:cNvPr>
              <p14:cNvContentPartPr/>
              <p14:nvPr/>
            </p14:nvContentPartPr>
            <p14:xfrm>
              <a:off x="4401600" y="5231920"/>
              <a:ext cx="970560" cy="530640"/>
            </p14:xfrm>
          </p:contentPart>
        </mc:Choice>
        <mc:Fallback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38F15E18-5010-4615-A55A-DEF688C3A1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2960" y="5222920"/>
                <a:ext cx="98820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30CEAB51-2DA1-4950-9524-9D43C727F86E}"/>
                  </a:ext>
                </a:extLst>
              </p14:cNvPr>
              <p14:cNvContentPartPr/>
              <p14:nvPr/>
            </p14:nvContentPartPr>
            <p14:xfrm>
              <a:off x="1366440" y="2357680"/>
              <a:ext cx="390600" cy="238680"/>
            </p14:xfrm>
          </p:contentPart>
        </mc:Choice>
        <mc:Fallback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30CEAB51-2DA1-4950-9524-9D43C727F8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7440" y="2349040"/>
                <a:ext cx="408240" cy="2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9544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878AA38-5EBC-4ABB-B076-9F72D4D18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1" y="1120840"/>
            <a:ext cx="9423520" cy="53007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C46F85E-9DB2-4DDC-9FCA-C42B539B0B31}"/>
                  </a:ext>
                </a:extLst>
              </p14:cNvPr>
              <p14:cNvContentPartPr/>
              <p14:nvPr/>
            </p14:nvContentPartPr>
            <p14:xfrm>
              <a:off x="3996960" y="2498080"/>
              <a:ext cx="361800" cy="28764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C46F85E-9DB2-4DDC-9FCA-C42B539B0B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8320" y="2489440"/>
                <a:ext cx="379440" cy="30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群組 15">
            <a:extLst>
              <a:ext uri="{FF2B5EF4-FFF2-40B4-BE49-F238E27FC236}">
                <a16:creationId xmlns:a16="http://schemas.microsoft.com/office/drawing/2014/main" id="{A7787B66-F015-4655-9863-F972260BDD94}"/>
              </a:ext>
            </a:extLst>
          </p:cNvPr>
          <p:cNvGrpSpPr/>
          <p:nvPr/>
        </p:nvGrpSpPr>
        <p:grpSpPr>
          <a:xfrm>
            <a:off x="4394760" y="2296120"/>
            <a:ext cx="185760" cy="259560"/>
            <a:chOff x="4394760" y="2296120"/>
            <a:chExt cx="185760" cy="25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BE0FCFFA-6C2F-4BA8-A561-62C4E594C13E}"/>
                    </a:ext>
                  </a:extLst>
                </p14:cNvPr>
                <p14:cNvContentPartPr/>
                <p14:nvPr/>
              </p14:nvContentPartPr>
              <p14:xfrm>
                <a:off x="4394760" y="2296120"/>
                <a:ext cx="106920" cy="259560"/>
              </p14:xfrm>
            </p:contentPart>
          </mc:Choice>
          <mc:Fallback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BE0FCFFA-6C2F-4BA8-A561-62C4E594C13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86120" y="2287120"/>
                  <a:ext cx="1245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0DE5E1AB-3D9D-4270-A54C-AD19F3B2E304}"/>
                    </a:ext>
                  </a:extLst>
                </p14:cNvPr>
                <p14:cNvContentPartPr/>
                <p14:nvPr/>
              </p14:nvContentPartPr>
              <p14:xfrm>
                <a:off x="4543800" y="2471080"/>
                <a:ext cx="36720" cy="71640"/>
              </p14:xfrm>
            </p:contentPart>
          </mc:Choice>
          <mc:Fallback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0DE5E1AB-3D9D-4270-A54C-AD19F3B2E3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35160" y="2462440"/>
                  <a:ext cx="5436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E9FB56B-7FC1-4F9A-B16E-49AAE58C5C6B}"/>
              </a:ext>
            </a:extLst>
          </p:cNvPr>
          <p:cNvGrpSpPr/>
          <p:nvPr/>
        </p:nvGrpSpPr>
        <p:grpSpPr>
          <a:xfrm>
            <a:off x="4061400" y="2783200"/>
            <a:ext cx="1091520" cy="1268280"/>
            <a:chOff x="4061400" y="2783200"/>
            <a:chExt cx="1091520" cy="12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9E67FE69-F516-4626-B228-37D389829AA1}"/>
                    </a:ext>
                  </a:extLst>
                </p14:cNvPr>
                <p14:cNvContentPartPr/>
                <p14:nvPr/>
              </p14:nvContentPartPr>
              <p14:xfrm>
                <a:off x="4067880" y="3363160"/>
                <a:ext cx="898560" cy="496080"/>
              </p14:xfrm>
            </p:contentPart>
          </mc:Choice>
          <mc:Fallback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9E67FE69-F516-4626-B228-37D389829A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58880" y="3354160"/>
                  <a:ext cx="91620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E4B68BB4-BA28-42C5-BC98-9846E0863C7D}"/>
                    </a:ext>
                  </a:extLst>
                </p14:cNvPr>
                <p14:cNvContentPartPr/>
                <p14:nvPr/>
              </p14:nvContentPartPr>
              <p14:xfrm>
                <a:off x="4782480" y="3933760"/>
                <a:ext cx="232200" cy="117720"/>
              </p14:xfrm>
            </p:contentPart>
          </mc:Choice>
          <mc:Fallback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E4B68BB4-BA28-42C5-BC98-9846E0863C7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73480" y="3925120"/>
                  <a:ext cx="249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8C5F4285-577D-4231-9FA7-3C995D8DEF34}"/>
                    </a:ext>
                  </a:extLst>
                </p14:cNvPr>
                <p14:cNvContentPartPr/>
                <p14:nvPr/>
              </p14:nvContentPartPr>
              <p14:xfrm>
                <a:off x="5119080" y="3961840"/>
                <a:ext cx="33840" cy="41040"/>
              </p14:xfrm>
            </p:contentPart>
          </mc:Choice>
          <mc:Fallback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8C5F4285-577D-4231-9FA7-3C995D8DEF3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10440" y="3952840"/>
                  <a:ext cx="514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5DACF046-DC1A-4311-ACF7-0C704EF47B20}"/>
                    </a:ext>
                  </a:extLst>
                </p14:cNvPr>
                <p14:cNvContentPartPr/>
                <p14:nvPr/>
              </p14:nvContentPartPr>
              <p14:xfrm>
                <a:off x="4061400" y="2783200"/>
                <a:ext cx="386280" cy="343440"/>
              </p14:xfrm>
            </p:contentPart>
          </mc:Choice>
          <mc:Fallback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5DACF046-DC1A-4311-ACF7-0C704EF47B2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52760" y="2774200"/>
                  <a:ext cx="4039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2DE17654-41D9-49B7-BD7A-660C34C40B80}"/>
                    </a:ext>
                  </a:extLst>
                </p14:cNvPr>
                <p14:cNvContentPartPr/>
                <p14:nvPr/>
              </p14:nvContentPartPr>
              <p14:xfrm>
                <a:off x="4494840" y="3074080"/>
                <a:ext cx="201240" cy="224640"/>
              </p14:xfrm>
            </p:contentPart>
          </mc:Choice>
          <mc:Fallback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2DE17654-41D9-49B7-BD7A-660C34C40B8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85840" y="3065440"/>
                  <a:ext cx="2188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24BF9952-4E8F-49F6-B56A-27A90770ADBD}"/>
                    </a:ext>
                  </a:extLst>
                </p14:cNvPr>
                <p14:cNvContentPartPr/>
                <p14:nvPr/>
              </p14:nvContentPartPr>
              <p14:xfrm>
                <a:off x="4843680" y="3216280"/>
                <a:ext cx="15840" cy="39240"/>
              </p14:xfrm>
            </p:contentPart>
          </mc:Choice>
          <mc:Fallback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24BF9952-4E8F-49F6-B56A-27A90770ADB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34680" y="3207640"/>
                  <a:ext cx="33480" cy="56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BEC2CC2-0755-4BED-9976-507A1AEB2AC7}"/>
              </a:ext>
            </a:extLst>
          </p:cNvPr>
          <p:cNvSpPr txBox="1"/>
          <p:nvPr/>
        </p:nvSpPr>
        <p:spPr>
          <a:xfrm>
            <a:off x="1381760" y="447039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照順序按</a:t>
            </a:r>
          </a:p>
        </p:txBody>
      </p:sp>
    </p:spTree>
    <p:extLst>
      <p:ext uri="{BB962C8B-B14F-4D97-AF65-F5344CB8AC3E}">
        <p14:creationId xmlns:p14="http://schemas.microsoft.com/office/powerpoint/2010/main" val="2823520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3F62E98-8A1D-41F1-BE97-2B11FD9FB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120839"/>
            <a:ext cx="9404660" cy="52901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D126AC70-5E85-47DE-ADBA-653BAF263A0B}"/>
                  </a:ext>
                </a:extLst>
              </p14:cNvPr>
              <p14:cNvContentPartPr/>
              <p14:nvPr/>
            </p14:nvContentPartPr>
            <p14:xfrm>
              <a:off x="6776160" y="3986680"/>
              <a:ext cx="624960" cy="52416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D126AC70-5E85-47DE-ADBA-653BAF263A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7520" y="3977680"/>
                <a:ext cx="642600" cy="5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7768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B2B0413-2CDA-4F5C-9398-E40E74BD4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120839"/>
            <a:ext cx="9404660" cy="52901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D041C527-155C-41F6-901F-A214B27D4957}"/>
                  </a:ext>
                </a:extLst>
              </p14:cNvPr>
              <p14:cNvContentPartPr/>
              <p14:nvPr/>
            </p14:nvContentPartPr>
            <p14:xfrm>
              <a:off x="2087520" y="2275240"/>
              <a:ext cx="712440" cy="321120"/>
            </p14:xfrm>
          </p:contentPart>
        </mc:Choice>
        <mc:Fallback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D041C527-155C-41F6-901F-A214B27D49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8520" y="2266600"/>
                <a:ext cx="730080" cy="3387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80DC98-0317-40F0-993B-30B46B500035}"/>
              </a:ext>
            </a:extLst>
          </p:cNvPr>
          <p:cNvSpPr txBox="1"/>
          <p:nvPr/>
        </p:nvSpPr>
        <p:spPr>
          <a:xfrm>
            <a:off x="1381760" y="447040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本地端</a:t>
            </a:r>
            <a:r>
              <a:rPr lang="en-US" altLang="zh-TW" sz="2400" dirty="0"/>
              <a:t>(</a:t>
            </a:r>
            <a:r>
              <a:rPr lang="zh-TW" altLang="en-US" sz="2400" dirty="0"/>
              <a:t>原</a:t>
            </a:r>
            <a:r>
              <a:rPr lang="en-US" altLang="zh-TW" sz="2400" dirty="0"/>
              <a:t>project</a:t>
            </a:r>
            <a:r>
              <a:rPr lang="zh-TW" altLang="en-US" sz="2400" dirty="0"/>
              <a:t>資料夾</a:t>
            </a:r>
            <a:r>
              <a:rPr lang="en-US" altLang="zh-TW" sz="2400" dirty="0"/>
              <a:t>)</a:t>
            </a:r>
            <a:r>
              <a:rPr lang="zh-TW" altLang="en-US" sz="2400" dirty="0"/>
              <a:t>已有</a:t>
            </a:r>
            <a:r>
              <a:rPr lang="en-US" altLang="zh-TW" sz="2400" dirty="0"/>
              <a:t>git</a:t>
            </a:r>
            <a:r>
              <a:rPr lang="zh-TW" altLang="en-US" sz="2400" dirty="0"/>
              <a:t>檔控制</a:t>
            </a:r>
          </a:p>
        </p:txBody>
      </p:sp>
    </p:spTree>
    <p:extLst>
      <p:ext uri="{BB962C8B-B14F-4D97-AF65-F5344CB8AC3E}">
        <p14:creationId xmlns:p14="http://schemas.microsoft.com/office/powerpoint/2010/main" val="1811821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3AC53EA-BEE4-46D8-8BAA-0FB893819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120839"/>
            <a:ext cx="9404660" cy="5290121"/>
          </a:xfrm>
          <a:prstGeom prst="rect">
            <a:avLst/>
          </a:prstGeom>
        </p:spPr>
      </p:pic>
      <p:grpSp>
        <p:nvGrpSpPr>
          <p:cNvPr id="80" name="群組 79">
            <a:extLst>
              <a:ext uri="{FF2B5EF4-FFF2-40B4-BE49-F238E27FC236}">
                <a16:creationId xmlns:a16="http://schemas.microsoft.com/office/drawing/2014/main" id="{F0CC4BAE-2478-4DDE-9D07-7919C9BB4DD3}"/>
              </a:ext>
            </a:extLst>
          </p:cNvPr>
          <p:cNvGrpSpPr/>
          <p:nvPr/>
        </p:nvGrpSpPr>
        <p:grpSpPr>
          <a:xfrm>
            <a:off x="3887160" y="4692280"/>
            <a:ext cx="5462280" cy="904680"/>
            <a:chOff x="3887160" y="4692280"/>
            <a:chExt cx="5462280" cy="90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949DDBE3-B041-4875-89F9-DD3A5B393FA4}"/>
                    </a:ext>
                  </a:extLst>
                </p14:cNvPr>
                <p14:cNvContentPartPr/>
                <p14:nvPr/>
              </p14:nvContentPartPr>
              <p14:xfrm>
                <a:off x="3887160" y="4719640"/>
                <a:ext cx="687600" cy="342720"/>
              </p14:xfrm>
            </p:contentPart>
          </mc:Choice>
          <mc:Fallback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949DDBE3-B041-4875-89F9-DD3A5B393FA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78520" y="4711000"/>
                  <a:ext cx="7052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EDBEF254-4869-4490-A03A-D34443499C39}"/>
                    </a:ext>
                  </a:extLst>
                </p14:cNvPr>
                <p14:cNvContentPartPr/>
                <p14:nvPr/>
              </p14:nvContentPartPr>
              <p14:xfrm>
                <a:off x="4716600" y="5193760"/>
                <a:ext cx="168120" cy="275400"/>
              </p14:xfrm>
            </p:contentPart>
          </mc:Choice>
          <mc:Fallback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EDBEF254-4869-4490-A03A-D34443499C3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07600" y="5185120"/>
                  <a:ext cx="1857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09199B8C-7045-4553-B0CC-49F9F44AB1CA}"/>
                    </a:ext>
                  </a:extLst>
                </p14:cNvPr>
                <p14:cNvContentPartPr/>
                <p14:nvPr/>
              </p14:nvContentPartPr>
              <p14:xfrm>
                <a:off x="4739640" y="5184760"/>
                <a:ext cx="97920" cy="412200"/>
              </p14:xfrm>
            </p:contentPart>
          </mc:Choice>
          <mc:Fallback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09199B8C-7045-4553-B0CC-49F9F44AB1C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31000" y="5176120"/>
                  <a:ext cx="1155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FC84D884-E2E7-4C07-A178-5432C9684055}"/>
                    </a:ext>
                  </a:extLst>
                </p14:cNvPr>
                <p14:cNvContentPartPr/>
                <p14:nvPr/>
              </p14:nvContentPartPr>
              <p14:xfrm>
                <a:off x="4676640" y="5310760"/>
                <a:ext cx="158400" cy="45000"/>
              </p14:xfrm>
            </p:contentPart>
          </mc:Choice>
          <mc:Fallback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FC84D884-E2E7-4C07-A178-5432C968405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67640" y="5302120"/>
                  <a:ext cx="176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CE31C7C5-949B-489D-9A56-B05B0AD61125}"/>
                    </a:ext>
                  </a:extLst>
                </p14:cNvPr>
                <p14:cNvContentPartPr/>
                <p14:nvPr/>
              </p14:nvContentPartPr>
              <p14:xfrm>
                <a:off x="4895160" y="5256760"/>
                <a:ext cx="133200" cy="195840"/>
              </p14:xfrm>
            </p:contentPart>
          </mc:Choice>
          <mc:Fallback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CE31C7C5-949B-489D-9A56-B05B0AD6112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86160" y="5248120"/>
                  <a:ext cx="150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4B79E61E-12F1-4728-AF7A-4399AED5C1B2}"/>
                    </a:ext>
                  </a:extLst>
                </p14:cNvPr>
                <p14:cNvContentPartPr/>
                <p14:nvPr/>
              </p14:nvContentPartPr>
              <p14:xfrm>
                <a:off x="5129160" y="5161360"/>
                <a:ext cx="151920" cy="214200"/>
              </p14:xfrm>
            </p:contentPart>
          </mc:Choice>
          <mc:Fallback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4B79E61E-12F1-4728-AF7A-4399AED5C1B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20160" y="5152360"/>
                  <a:ext cx="169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7B71FF2D-7D74-4201-A1B0-A899ABE2476A}"/>
                    </a:ext>
                  </a:extLst>
                </p14:cNvPr>
                <p14:cNvContentPartPr/>
                <p14:nvPr/>
              </p14:nvContentPartPr>
              <p14:xfrm>
                <a:off x="5180640" y="5227240"/>
                <a:ext cx="39960" cy="288000"/>
              </p14:xfrm>
            </p:contentPart>
          </mc:Choice>
          <mc:Fallback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7B71FF2D-7D74-4201-A1B0-A899ABE2476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71640" y="5218240"/>
                  <a:ext cx="576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94A06FDC-209A-4AE4-A0DA-3AC0AE116B52}"/>
                    </a:ext>
                  </a:extLst>
                </p14:cNvPr>
                <p14:cNvContentPartPr/>
                <p14:nvPr/>
              </p14:nvContentPartPr>
              <p14:xfrm>
                <a:off x="5248320" y="5134360"/>
                <a:ext cx="174600" cy="79200"/>
              </p14:xfrm>
            </p:contentPart>
          </mc:Choice>
          <mc:Fallback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94A06FDC-209A-4AE4-A0DA-3AC0AE116B5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39320" y="5125720"/>
                  <a:ext cx="192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8B9CD9D4-F91B-428D-AF16-FE833D21F1CF}"/>
                    </a:ext>
                  </a:extLst>
                </p14:cNvPr>
                <p14:cNvContentPartPr/>
                <p14:nvPr/>
              </p14:nvContentPartPr>
              <p14:xfrm>
                <a:off x="5262360" y="5281600"/>
                <a:ext cx="124560" cy="155160"/>
              </p14:xfrm>
            </p:contentPart>
          </mc:Choice>
          <mc:Fallback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8B9CD9D4-F91B-428D-AF16-FE833D21F1C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53360" y="5272960"/>
                  <a:ext cx="142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B4AE236D-826E-4D75-8E16-502F86D712AE}"/>
                    </a:ext>
                  </a:extLst>
                </p14:cNvPr>
                <p14:cNvContentPartPr/>
                <p14:nvPr/>
              </p14:nvContentPartPr>
              <p14:xfrm>
                <a:off x="5393760" y="5148400"/>
                <a:ext cx="49320" cy="390240"/>
              </p14:xfrm>
            </p:contentPart>
          </mc:Choice>
          <mc:Fallback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B4AE236D-826E-4D75-8E16-502F86D712A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84760" y="5139400"/>
                  <a:ext cx="669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DA991E6B-50CB-49E5-A068-4D85EA2E003F}"/>
                    </a:ext>
                  </a:extLst>
                </p14:cNvPr>
                <p14:cNvContentPartPr/>
                <p14:nvPr/>
              </p14:nvContentPartPr>
              <p14:xfrm>
                <a:off x="5619120" y="5037880"/>
                <a:ext cx="167760" cy="192240"/>
              </p14:xfrm>
            </p:contentPart>
          </mc:Choice>
          <mc:Fallback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DA991E6B-50CB-49E5-A068-4D85EA2E00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10480" y="5028880"/>
                  <a:ext cx="185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CB1A598C-C14D-4566-B732-05D0E4D21D0B}"/>
                    </a:ext>
                  </a:extLst>
                </p14:cNvPr>
                <p14:cNvContentPartPr/>
                <p14:nvPr/>
              </p14:nvContentPartPr>
              <p14:xfrm>
                <a:off x="5616600" y="5087560"/>
                <a:ext cx="235080" cy="176760"/>
              </p14:xfrm>
            </p:contentPart>
          </mc:Choice>
          <mc:Fallback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CB1A598C-C14D-4566-B732-05D0E4D21D0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07960" y="5078560"/>
                  <a:ext cx="252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86E887F2-82B4-45E1-8203-CB0B71D7FA63}"/>
                    </a:ext>
                  </a:extLst>
                </p14:cNvPr>
                <p14:cNvContentPartPr/>
                <p14:nvPr/>
              </p14:nvContentPartPr>
              <p14:xfrm>
                <a:off x="5638200" y="5188000"/>
                <a:ext cx="216360" cy="153000"/>
              </p14:xfrm>
            </p:contentPart>
          </mc:Choice>
          <mc:Fallback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86E887F2-82B4-45E1-8203-CB0B71D7FA6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29560" y="5179360"/>
                  <a:ext cx="234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9013E364-39C0-42DF-97A9-AC0891E8EADC}"/>
                    </a:ext>
                  </a:extLst>
                </p14:cNvPr>
                <p14:cNvContentPartPr/>
                <p14:nvPr/>
              </p14:nvContentPartPr>
              <p14:xfrm>
                <a:off x="5681760" y="5008720"/>
                <a:ext cx="64440" cy="437040"/>
              </p14:xfrm>
            </p:contentPart>
          </mc:Choice>
          <mc:Fallback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9013E364-39C0-42DF-97A9-AC0891E8EAD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72760" y="4999720"/>
                  <a:ext cx="8208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6" name="筆跡 25">
                  <a:extLst>
                    <a:ext uri="{FF2B5EF4-FFF2-40B4-BE49-F238E27FC236}">
                      <a16:creationId xmlns:a16="http://schemas.microsoft.com/office/drawing/2014/main" id="{82961261-24D3-4E2D-9F34-86BE62231293}"/>
                    </a:ext>
                  </a:extLst>
                </p14:cNvPr>
                <p14:cNvContentPartPr/>
                <p14:nvPr/>
              </p14:nvContentPartPr>
              <p14:xfrm>
                <a:off x="5547120" y="5242360"/>
                <a:ext cx="160920" cy="337680"/>
              </p14:xfrm>
            </p:contentPart>
          </mc:Choice>
          <mc:Fallback>
            <p:pic>
              <p:nvPicPr>
                <p:cNvPr id="26" name="筆跡 25">
                  <a:extLst>
                    <a:ext uri="{FF2B5EF4-FFF2-40B4-BE49-F238E27FC236}">
                      <a16:creationId xmlns:a16="http://schemas.microsoft.com/office/drawing/2014/main" id="{82961261-24D3-4E2D-9F34-86BE6223129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538120" y="5233720"/>
                  <a:ext cx="1785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E6E902B7-2E78-462E-B2D1-5216C482CBE3}"/>
                    </a:ext>
                  </a:extLst>
                </p14:cNvPr>
                <p14:cNvContentPartPr/>
                <p14:nvPr/>
              </p14:nvContentPartPr>
              <p14:xfrm>
                <a:off x="5620200" y="5432800"/>
                <a:ext cx="365040" cy="76680"/>
              </p14:xfrm>
            </p:contentPart>
          </mc:Choice>
          <mc:Fallback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E6E902B7-2E78-462E-B2D1-5216C482CBE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11560" y="5423800"/>
                  <a:ext cx="3826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筆跡 28">
                  <a:extLst>
                    <a:ext uri="{FF2B5EF4-FFF2-40B4-BE49-F238E27FC236}">
                      <a16:creationId xmlns:a16="http://schemas.microsoft.com/office/drawing/2014/main" id="{0741CB74-3B66-485E-8013-F8FF4DB1E847}"/>
                    </a:ext>
                  </a:extLst>
                </p14:cNvPr>
                <p14:cNvContentPartPr/>
                <p14:nvPr/>
              </p14:nvContentPartPr>
              <p14:xfrm>
                <a:off x="6035640" y="5117440"/>
                <a:ext cx="90720" cy="28800"/>
              </p14:xfrm>
            </p:contentPart>
          </mc:Choice>
          <mc:Fallback>
            <p:pic>
              <p:nvPicPr>
                <p:cNvPr id="29" name="筆跡 28">
                  <a:extLst>
                    <a:ext uri="{FF2B5EF4-FFF2-40B4-BE49-F238E27FC236}">
                      <a16:creationId xmlns:a16="http://schemas.microsoft.com/office/drawing/2014/main" id="{0741CB74-3B66-485E-8013-F8FF4DB1E84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027000" y="5108800"/>
                  <a:ext cx="108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筆跡 29">
                  <a:extLst>
                    <a:ext uri="{FF2B5EF4-FFF2-40B4-BE49-F238E27FC236}">
                      <a16:creationId xmlns:a16="http://schemas.microsoft.com/office/drawing/2014/main" id="{943CE890-9B20-48FC-B402-6491EBDACBFA}"/>
                    </a:ext>
                  </a:extLst>
                </p14:cNvPr>
                <p14:cNvContentPartPr/>
                <p14:nvPr/>
              </p14:nvContentPartPr>
              <p14:xfrm>
                <a:off x="6028440" y="5142640"/>
                <a:ext cx="163080" cy="75240"/>
              </p14:xfrm>
            </p:contentPart>
          </mc:Choice>
          <mc:Fallback>
            <p:pic>
              <p:nvPicPr>
                <p:cNvPr id="30" name="筆跡 29">
                  <a:extLst>
                    <a:ext uri="{FF2B5EF4-FFF2-40B4-BE49-F238E27FC236}">
                      <a16:creationId xmlns:a16="http://schemas.microsoft.com/office/drawing/2014/main" id="{943CE890-9B20-48FC-B402-6491EBDACBF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19800" y="5134000"/>
                  <a:ext cx="180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筆跡 30">
                  <a:extLst>
                    <a:ext uri="{FF2B5EF4-FFF2-40B4-BE49-F238E27FC236}">
                      <a16:creationId xmlns:a16="http://schemas.microsoft.com/office/drawing/2014/main" id="{7C7BA2F1-823C-49FE-9F54-142CE931D3CD}"/>
                    </a:ext>
                  </a:extLst>
                </p14:cNvPr>
                <p14:cNvContentPartPr/>
                <p14:nvPr/>
              </p14:nvContentPartPr>
              <p14:xfrm>
                <a:off x="6056160" y="5226520"/>
                <a:ext cx="209160" cy="241920"/>
              </p14:xfrm>
            </p:contentPart>
          </mc:Choice>
          <mc:Fallback>
            <p:pic>
              <p:nvPicPr>
                <p:cNvPr id="31" name="筆跡 30">
                  <a:extLst>
                    <a:ext uri="{FF2B5EF4-FFF2-40B4-BE49-F238E27FC236}">
                      <a16:creationId xmlns:a16="http://schemas.microsoft.com/office/drawing/2014/main" id="{7C7BA2F1-823C-49FE-9F54-142CE931D3C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47520" y="5217520"/>
                  <a:ext cx="2268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2" name="筆跡 31">
                  <a:extLst>
                    <a:ext uri="{FF2B5EF4-FFF2-40B4-BE49-F238E27FC236}">
                      <a16:creationId xmlns:a16="http://schemas.microsoft.com/office/drawing/2014/main" id="{827BF944-08BC-438A-B268-FDD6BCAD5440}"/>
                    </a:ext>
                  </a:extLst>
                </p14:cNvPr>
                <p14:cNvContentPartPr/>
                <p14:nvPr/>
              </p14:nvContentPartPr>
              <p14:xfrm>
                <a:off x="6318240" y="5037160"/>
                <a:ext cx="99720" cy="48960"/>
              </p14:xfrm>
            </p:contentPart>
          </mc:Choice>
          <mc:Fallback>
            <p:pic>
              <p:nvPicPr>
                <p:cNvPr id="32" name="筆跡 31">
                  <a:extLst>
                    <a:ext uri="{FF2B5EF4-FFF2-40B4-BE49-F238E27FC236}">
                      <a16:creationId xmlns:a16="http://schemas.microsoft.com/office/drawing/2014/main" id="{827BF944-08BC-438A-B268-FDD6BCAD544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09600" y="5028160"/>
                  <a:ext cx="117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3" name="筆跡 32">
                  <a:extLst>
                    <a:ext uri="{FF2B5EF4-FFF2-40B4-BE49-F238E27FC236}">
                      <a16:creationId xmlns:a16="http://schemas.microsoft.com/office/drawing/2014/main" id="{09CA8C26-3677-474E-B208-5D21FAB41ADC}"/>
                    </a:ext>
                  </a:extLst>
                </p14:cNvPr>
                <p14:cNvContentPartPr/>
                <p14:nvPr/>
              </p14:nvContentPartPr>
              <p14:xfrm>
                <a:off x="6304920" y="5070280"/>
                <a:ext cx="120600" cy="86400"/>
              </p14:xfrm>
            </p:contentPart>
          </mc:Choice>
          <mc:Fallback>
            <p:pic>
              <p:nvPicPr>
                <p:cNvPr id="33" name="筆跡 32">
                  <a:extLst>
                    <a:ext uri="{FF2B5EF4-FFF2-40B4-BE49-F238E27FC236}">
                      <a16:creationId xmlns:a16="http://schemas.microsoft.com/office/drawing/2014/main" id="{09CA8C26-3677-474E-B208-5D21FAB41AD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95920" y="5061640"/>
                  <a:ext cx="138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4" name="筆跡 33">
                  <a:extLst>
                    <a:ext uri="{FF2B5EF4-FFF2-40B4-BE49-F238E27FC236}">
                      <a16:creationId xmlns:a16="http://schemas.microsoft.com/office/drawing/2014/main" id="{F437FEE6-E376-47FA-B4AF-33B2955518D7}"/>
                    </a:ext>
                  </a:extLst>
                </p14:cNvPr>
                <p14:cNvContentPartPr/>
                <p14:nvPr/>
              </p14:nvContentPartPr>
              <p14:xfrm>
                <a:off x="6297360" y="4988200"/>
                <a:ext cx="153720" cy="489600"/>
              </p14:xfrm>
            </p:contentPart>
          </mc:Choice>
          <mc:Fallback>
            <p:pic>
              <p:nvPicPr>
                <p:cNvPr id="34" name="筆跡 33">
                  <a:extLst>
                    <a:ext uri="{FF2B5EF4-FFF2-40B4-BE49-F238E27FC236}">
                      <a16:creationId xmlns:a16="http://schemas.microsoft.com/office/drawing/2014/main" id="{F437FEE6-E376-47FA-B4AF-33B2955518D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88360" y="4979560"/>
                  <a:ext cx="1713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5" name="筆跡 34">
                  <a:extLst>
                    <a:ext uri="{FF2B5EF4-FFF2-40B4-BE49-F238E27FC236}">
                      <a16:creationId xmlns:a16="http://schemas.microsoft.com/office/drawing/2014/main" id="{02A0A6ED-7E87-49A1-B79E-5ED662A33CE6}"/>
                    </a:ext>
                  </a:extLst>
                </p14:cNvPr>
                <p14:cNvContentPartPr/>
                <p14:nvPr/>
              </p14:nvContentPartPr>
              <p14:xfrm>
                <a:off x="6323640" y="5211400"/>
                <a:ext cx="218880" cy="224280"/>
              </p14:xfrm>
            </p:contentPart>
          </mc:Choice>
          <mc:Fallback>
            <p:pic>
              <p:nvPicPr>
                <p:cNvPr id="35" name="筆跡 34">
                  <a:extLst>
                    <a:ext uri="{FF2B5EF4-FFF2-40B4-BE49-F238E27FC236}">
                      <a16:creationId xmlns:a16="http://schemas.microsoft.com/office/drawing/2014/main" id="{02A0A6ED-7E87-49A1-B79E-5ED662A33CE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315000" y="5202760"/>
                  <a:ext cx="2365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筆跡 35">
                  <a:extLst>
                    <a:ext uri="{FF2B5EF4-FFF2-40B4-BE49-F238E27FC236}">
                      <a16:creationId xmlns:a16="http://schemas.microsoft.com/office/drawing/2014/main" id="{9A5F5D2D-E510-4CA0-9D95-631C32CE290F}"/>
                    </a:ext>
                  </a:extLst>
                </p14:cNvPr>
                <p14:cNvContentPartPr/>
                <p14:nvPr/>
              </p14:nvContentPartPr>
              <p14:xfrm>
                <a:off x="6380520" y="5298520"/>
                <a:ext cx="105840" cy="101880"/>
              </p14:xfrm>
            </p:contentPart>
          </mc:Choice>
          <mc:Fallback>
            <p:pic>
              <p:nvPicPr>
                <p:cNvPr id="36" name="筆跡 35">
                  <a:extLst>
                    <a:ext uri="{FF2B5EF4-FFF2-40B4-BE49-F238E27FC236}">
                      <a16:creationId xmlns:a16="http://schemas.microsoft.com/office/drawing/2014/main" id="{9A5F5D2D-E510-4CA0-9D95-631C32CE290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71880" y="5289880"/>
                  <a:ext cx="123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7" name="筆跡 36">
                  <a:extLst>
                    <a:ext uri="{FF2B5EF4-FFF2-40B4-BE49-F238E27FC236}">
                      <a16:creationId xmlns:a16="http://schemas.microsoft.com/office/drawing/2014/main" id="{91D94CFA-CC70-4255-A864-09FFBE7A11B0}"/>
                    </a:ext>
                  </a:extLst>
                </p14:cNvPr>
                <p14:cNvContentPartPr/>
                <p14:nvPr/>
              </p14:nvContentPartPr>
              <p14:xfrm>
                <a:off x="6742680" y="4934560"/>
                <a:ext cx="118800" cy="149760"/>
              </p14:xfrm>
            </p:contentPart>
          </mc:Choice>
          <mc:Fallback>
            <p:pic>
              <p:nvPicPr>
                <p:cNvPr id="37" name="筆跡 36">
                  <a:extLst>
                    <a:ext uri="{FF2B5EF4-FFF2-40B4-BE49-F238E27FC236}">
                      <a16:creationId xmlns:a16="http://schemas.microsoft.com/office/drawing/2014/main" id="{91D94CFA-CC70-4255-A864-09FFBE7A11B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734040" y="4925920"/>
                  <a:ext cx="1364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8" name="筆跡 37">
                  <a:extLst>
                    <a:ext uri="{FF2B5EF4-FFF2-40B4-BE49-F238E27FC236}">
                      <a16:creationId xmlns:a16="http://schemas.microsoft.com/office/drawing/2014/main" id="{0963FDC4-3592-4B04-93BE-6A33BC505438}"/>
                    </a:ext>
                  </a:extLst>
                </p14:cNvPr>
                <p14:cNvContentPartPr/>
                <p14:nvPr/>
              </p14:nvContentPartPr>
              <p14:xfrm>
                <a:off x="6692280" y="5153080"/>
                <a:ext cx="150120" cy="94680"/>
              </p14:xfrm>
            </p:contentPart>
          </mc:Choice>
          <mc:Fallback>
            <p:pic>
              <p:nvPicPr>
                <p:cNvPr id="38" name="筆跡 37">
                  <a:extLst>
                    <a:ext uri="{FF2B5EF4-FFF2-40B4-BE49-F238E27FC236}">
                      <a16:creationId xmlns:a16="http://schemas.microsoft.com/office/drawing/2014/main" id="{0963FDC4-3592-4B04-93BE-6A33BC50543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83280" y="5144440"/>
                  <a:ext cx="167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9" name="筆跡 38">
                  <a:extLst>
                    <a:ext uri="{FF2B5EF4-FFF2-40B4-BE49-F238E27FC236}">
                      <a16:creationId xmlns:a16="http://schemas.microsoft.com/office/drawing/2014/main" id="{D895E457-5660-4BFC-B244-8C304759D651}"/>
                    </a:ext>
                  </a:extLst>
                </p14:cNvPr>
                <p14:cNvContentPartPr/>
                <p14:nvPr/>
              </p14:nvContentPartPr>
              <p14:xfrm>
                <a:off x="6870120" y="5034280"/>
                <a:ext cx="124920" cy="124920"/>
              </p14:xfrm>
            </p:contentPart>
          </mc:Choice>
          <mc:Fallback>
            <p:pic>
              <p:nvPicPr>
                <p:cNvPr id="39" name="筆跡 38">
                  <a:extLst>
                    <a:ext uri="{FF2B5EF4-FFF2-40B4-BE49-F238E27FC236}">
                      <a16:creationId xmlns:a16="http://schemas.microsoft.com/office/drawing/2014/main" id="{D895E457-5660-4BFC-B244-8C304759D65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861480" y="5025640"/>
                  <a:ext cx="142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0" name="筆跡 39">
                  <a:extLst>
                    <a:ext uri="{FF2B5EF4-FFF2-40B4-BE49-F238E27FC236}">
                      <a16:creationId xmlns:a16="http://schemas.microsoft.com/office/drawing/2014/main" id="{29EC5FB7-D9BC-4A5C-BBEE-A093DFBD03CF}"/>
                    </a:ext>
                  </a:extLst>
                </p14:cNvPr>
                <p14:cNvContentPartPr/>
                <p14:nvPr/>
              </p14:nvContentPartPr>
              <p14:xfrm>
                <a:off x="6758880" y="5241640"/>
                <a:ext cx="69120" cy="89640"/>
              </p14:xfrm>
            </p:contentPart>
          </mc:Choice>
          <mc:Fallback>
            <p:pic>
              <p:nvPicPr>
                <p:cNvPr id="40" name="筆跡 39">
                  <a:extLst>
                    <a:ext uri="{FF2B5EF4-FFF2-40B4-BE49-F238E27FC236}">
                      <a16:creationId xmlns:a16="http://schemas.microsoft.com/office/drawing/2014/main" id="{29EC5FB7-D9BC-4A5C-BBEE-A093DFBD03C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50240" y="5233000"/>
                  <a:ext cx="86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1" name="筆跡 40">
                  <a:extLst>
                    <a:ext uri="{FF2B5EF4-FFF2-40B4-BE49-F238E27FC236}">
                      <a16:creationId xmlns:a16="http://schemas.microsoft.com/office/drawing/2014/main" id="{AC826736-A132-4D73-9BD8-2457BA3449E4}"/>
                    </a:ext>
                  </a:extLst>
                </p14:cNvPr>
                <p14:cNvContentPartPr/>
                <p14:nvPr/>
              </p14:nvContentPartPr>
              <p14:xfrm>
                <a:off x="6720360" y="5206720"/>
                <a:ext cx="157320" cy="225360"/>
              </p14:xfrm>
            </p:contentPart>
          </mc:Choice>
          <mc:Fallback>
            <p:pic>
              <p:nvPicPr>
                <p:cNvPr id="41" name="筆跡 40">
                  <a:extLst>
                    <a:ext uri="{FF2B5EF4-FFF2-40B4-BE49-F238E27FC236}">
                      <a16:creationId xmlns:a16="http://schemas.microsoft.com/office/drawing/2014/main" id="{AC826736-A132-4D73-9BD8-2457BA3449E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11360" y="5198080"/>
                  <a:ext cx="1749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2" name="筆跡 41">
                  <a:extLst>
                    <a:ext uri="{FF2B5EF4-FFF2-40B4-BE49-F238E27FC236}">
                      <a16:creationId xmlns:a16="http://schemas.microsoft.com/office/drawing/2014/main" id="{D34C77E3-AACE-4197-9954-87255F7306AA}"/>
                    </a:ext>
                  </a:extLst>
                </p14:cNvPr>
                <p14:cNvContentPartPr/>
                <p14:nvPr/>
              </p14:nvContentPartPr>
              <p14:xfrm>
                <a:off x="6865800" y="5197000"/>
                <a:ext cx="172800" cy="12600"/>
              </p14:xfrm>
            </p:contentPart>
          </mc:Choice>
          <mc:Fallback>
            <p:pic>
              <p:nvPicPr>
                <p:cNvPr id="42" name="筆跡 41">
                  <a:extLst>
                    <a:ext uri="{FF2B5EF4-FFF2-40B4-BE49-F238E27FC236}">
                      <a16:creationId xmlns:a16="http://schemas.microsoft.com/office/drawing/2014/main" id="{D34C77E3-AACE-4197-9954-87255F7306A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56800" y="5188360"/>
                  <a:ext cx="190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3" name="筆跡 42">
                  <a:extLst>
                    <a:ext uri="{FF2B5EF4-FFF2-40B4-BE49-F238E27FC236}">
                      <a16:creationId xmlns:a16="http://schemas.microsoft.com/office/drawing/2014/main" id="{099CDBD6-DB6D-49F0-80A7-73B86E82852E}"/>
                    </a:ext>
                  </a:extLst>
                </p14:cNvPr>
                <p14:cNvContentPartPr/>
                <p14:nvPr/>
              </p14:nvContentPartPr>
              <p14:xfrm>
                <a:off x="6828720" y="5289880"/>
                <a:ext cx="105840" cy="156240"/>
              </p14:xfrm>
            </p:contentPart>
          </mc:Choice>
          <mc:Fallback>
            <p:pic>
              <p:nvPicPr>
                <p:cNvPr id="43" name="筆跡 42">
                  <a:extLst>
                    <a:ext uri="{FF2B5EF4-FFF2-40B4-BE49-F238E27FC236}">
                      <a16:creationId xmlns:a16="http://schemas.microsoft.com/office/drawing/2014/main" id="{099CDBD6-DB6D-49F0-80A7-73B86E82852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19720" y="5280880"/>
                  <a:ext cx="123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4" name="筆跡 43">
                  <a:extLst>
                    <a:ext uri="{FF2B5EF4-FFF2-40B4-BE49-F238E27FC236}">
                      <a16:creationId xmlns:a16="http://schemas.microsoft.com/office/drawing/2014/main" id="{1FAC2B70-A193-46D8-870B-0718AC84BDDD}"/>
                    </a:ext>
                  </a:extLst>
                </p14:cNvPr>
                <p14:cNvContentPartPr/>
                <p14:nvPr/>
              </p14:nvContentPartPr>
              <p14:xfrm>
                <a:off x="6848520" y="5353240"/>
                <a:ext cx="135720" cy="151560"/>
              </p14:xfrm>
            </p:contentPart>
          </mc:Choice>
          <mc:Fallback>
            <p:pic>
              <p:nvPicPr>
                <p:cNvPr id="44" name="筆跡 43">
                  <a:extLst>
                    <a:ext uri="{FF2B5EF4-FFF2-40B4-BE49-F238E27FC236}">
                      <a16:creationId xmlns:a16="http://schemas.microsoft.com/office/drawing/2014/main" id="{1FAC2B70-A193-46D8-870B-0718AC84BDD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839520" y="5344240"/>
                  <a:ext cx="153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5" name="筆跡 44">
                  <a:extLst>
                    <a:ext uri="{FF2B5EF4-FFF2-40B4-BE49-F238E27FC236}">
                      <a16:creationId xmlns:a16="http://schemas.microsoft.com/office/drawing/2014/main" id="{F48B563E-4B61-4A04-925F-07F95FC000DB}"/>
                    </a:ext>
                  </a:extLst>
                </p14:cNvPr>
                <p14:cNvContentPartPr/>
                <p14:nvPr/>
              </p14:nvContentPartPr>
              <p14:xfrm>
                <a:off x="7145520" y="4891360"/>
                <a:ext cx="184680" cy="205920"/>
              </p14:xfrm>
            </p:contentPart>
          </mc:Choice>
          <mc:Fallback>
            <p:pic>
              <p:nvPicPr>
                <p:cNvPr id="45" name="筆跡 44">
                  <a:extLst>
                    <a:ext uri="{FF2B5EF4-FFF2-40B4-BE49-F238E27FC236}">
                      <a16:creationId xmlns:a16="http://schemas.microsoft.com/office/drawing/2014/main" id="{F48B563E-4B61-4A04-925F-07F95FC000D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136880" y="4882720"/>
                  <a:ext cx="202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6" name="筆跡 45">
                  <a:extLst>
                    <a:ext uri="{FF2B5EF4-FFF2-40B4-BE49-F238E27FC236}">
                      <a16:creationId xmlns:a16="http://schemas.microsoft.com/office/drawing/2014/main" id="{58552BC5-7BB2-4168-BEB3-1D6A94C3A75F}"/>
                    </a:ext>
                  </a:extLst>
                </p14:cNvPr>
                <p14:cNvContentPartPr/>
                <p14:nvPr/>
              </p14:nvContentPartPr>
              <p14:xfrm>
                <a:off x="7197000" y="4833040"/>
                <a:ext cx="202680" cy="320400"/>
              </p14:xfrm>
            </p:contentPart>
          </mc:Choice>
          <mc:Fallback>
            <p:pic>
              <p:nvPicPr>
                <p:cNvPr id="46" name="筆跡 45">
                  <a:extLst>
                    <a:ext uri="{FF2B5EF4-FFF2-40B4-BE49-F238E27FC236}">
                      <a16:creationId xmlns:a16="http://schemas.microsoft.com/office/drawing/2014/main" id="{58552BC5-7BB2-4168-BEB3-1D6A94C3A75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88000" y="4824040"/>
                  <a:ext cx="2203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7" name="筆跡 46">
                  <a:extLst>
                    <a:ext uri="{FF2B5EF4-FFF2-40B4-BE49-F238E27FC236}">
                      <a16:creationId xmlns:a16="http://schemas.microsoft.com/office/drawing/2014/main" id="{E459FACB-62D5-42BC-BEE0-6D449CF4AD5D}"/>
                    </a:ext>
                  </a:extLst>
                </p14:cNvPr>
                <p14:cNvContentPartPr/>
                <p14:nvPr/>
              </p14:nvContentPartPr>
              <p14:xfrm>
                <a:off x="7190880" y="4977760"/>
                <a:ext cx="177480" cy="376560"/>
              </p14:xfrm>
            </p:contentPart>
          </mc:Choice>
          <mc:Fallback>
            <p:pic>
              <p:nvPicPr>
                <p:cNvPr id="47" name="筆跡 46">
                  <a:extLst>
                    <a:ext uri="{FF2B5EF4-FFF2-40B4-BE49-F238E27FC236}">
                      <a16:creationId xmlns:a16="http://schemas.microsoft.com/office/drawing/2014/main" id="{E459FACB-62D5-42BC-BEE0-6D449CF4AD5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81880" y="4968760"/>
                  <a:ext cx="1951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8" name="筆跡 47">
                  <a:extLst>
                    <a:ext uri="{FF2B5EF4-FFF2-40B4-BE49-F238E27FC236}">
                      <a16:creationId xmlns:a16="http://schemas.microsoft.com/office/drawing/2014/main" id="{D24084ED-60E9-4DF2-8B22-457557C8ECB6}"/>
                    </a:ext>
                  </a:extLst>
                </p14:cNvPr>
                <p14:cNvContentPartPr/>
                <p14:nvPr/>
              </p14:nvContentPartPr>
              <p14:xfrm>
                <a:off x="7257480" y="5141200"/>
                <a:ext cx="218880" cy="260640"/>
              </p14:xfrm>
            </p:contentPart>
          </mc:Choice>
          <mc:Fallback>
            <p:pic>
              <p:nvPicPr>
                <p:cNvPr id="48" name="筆跡 47">
                  <a:extLst>
                    <a:ext uri="{FF2B5EF4-FFF2-40B4-BE49-F238E27FC236}">
                      <a16:creationId xmlns:a16="http://schemas.microsoft.com/office/drawing/2014/main" id="{D24084ED-60E9-4DF2-8B22-457557C8ECB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48480" y="5132200"/>
                  <a:ext cx="2365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筆跡 48">
                  <a:extLst>
                    <a:ext uri="{FF2B5EF4-FFF2-40B4-BE49-F238E27FC236}">
                      <a16:creationId xmlns:a16="http://schemas.microsoft.com/office/drawing/2014/main" id="{382DAB8C-D479-4A53-ADBA-DF7127A5DCC7}"/>
                    </a:ext>
                  </a:extLst>
                </p14:cNvPr>
                <p14:cNvContentPartPr/>
                <p14:nvPr/>
              </p14:nvContentPartPr>
              <p14:xfrm>
                <a:off x="7586160" y="4896400"/>
                <a:ext cx="78120" cy="43560"/>
              </p14:xfrm>
            </p:contentPart>
          </mc:Choice>
          <mc:Fallback>
            <p:pic>
              <p:nvPicPr>
                <p:cNvPr id="49" name="筆跡 48">
                  <a:extLst>
                    <a:ext uri="{FF2B5EF4-FFF2-40B4-BE49-F238E27FC236}">
                      <a16:creationId xmlns:a16="http://schemas.microsoft.com/office/drawing/2014/main" id="{382DAB8C-D479-4A53-ADBA-DF7127A5DCC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77520" y="4887400"/>
                  <a:ext cx="95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0" name="筆跡 49">
                  <a:extLst>
                    <a:ext uri="{FF2B5EF4-FFF2-40B4-BE49-F238E27FC236}">
                      <a16:creationId xmlns:a16="http://schemas.microsoft.com/office/drawing/2014/main" id="{531F2DFD-6AF1-42D6-B3E5-7BEE59A13969}"/>
                    </a:ext>
                  </a:extLst>
                </p14:cNvPr>
                <p14:cNvContentPartPr/>
                <p14:nvPr/>
              </p14:nvContentPartPr>
              <p14:xfrm>
                <a:off x="7589400" y="4884160"/>
                <a:ext cx="247320" cy="177120"/>
              </p14:xfrm>
            </p:contentPart>
          </mc:Choice>
          <mc:Fallback>
            <p:pic>
              <p:nvPicPr>
                <p:cNvPr id="50" name="筆跡 49">
                  <a:extLst>
                    <a:ext uri="{FF2B5EF4-FFF2-40B4-BE49-F238E27FC236}">
                      <a16:creationId xmlns:a16="http://schemas.microsoft.com/office/drawing/2014/main" id="{531F2DFD-6AF1-42D6-B3E5-7BEE59A1396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80760" y="4875520"/>
                  <a:ext cx="264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1" name="筆跡 50">
                  <a:extLst>
                    <a:ext uri="{FF2B5EF4-FFF2-40B4-BE49-F238E27FC236}">
                      <a16:creationId xmlns:a16="http://schemas.microsoft.com/office/drawing/2014/main" id="{59A00615-ED75-4F6B-BACF-5BC60CC1E493}"/>
                    </a:ext>
                  </a:extLst>
                </p14:cNvPr>
                <p14:cNvContentPartPr/>
                <p14:nvPr/>
              </p14:nvContentPartPr>
              <p14:xfrm>
                <a:off x="7602360" y="5185840"/>
                <a:ext cx="10440" cy="234360"/>
              </p14:xfrm>
            </p:contentPart>
          </mc:Choice>
          <mc:Fallback>
            <p:pic>
              <p:nvPicPr>
                <p:cNvPr id="51" name="筆跡 50">
                  <a:extLst>
                    <a:ext uri="{FF2B5EF4-FFF2-40B4-BE49-F238E27FC236}">
                      <a16:creationId xmlns:a16="http://schemas.microsoft.com/office/drawing/2014/main" id="{59A00615-ED75-4F6B-BACF-5BC60CC1E49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593720" y="5176840"/>
                  <a:ext cx="28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2" name="筆跡 51">
                  <a:extLst>
                    <a:ext uri="{FF2B5EF4-FFF2-40B4-BE49-F238E27FC236}">
                      <a16:creationId xmlns:a16="http://schemas.microsoft.com/office/drawing/2014/main" id="{E45F8F9E-D65C-4F28-A0D1-6E6E58898481}"/>
                    </a:ext>
                  </a:extLst>
                </p14:cNvPr>
                <p14:cNvContentPartPr/>
                <p14:nvPr/>
              </p14:nvContentPartPr>
              <p14:xfrm>
                <a:off x="7583640" y="5135800"/>
                <a:ext cx="223560" cy="258840"/>
              </p14:xfrm>
            </p:contentPart>
          </mc:Choice>
          <mc:Fallback>
            <p:pic>
              <p:nvPicPr>
                <p:cNvPr id="52" name="筆跡 51">
                  <a:extLst>
                    <a:ext uri="{FF2B5EF4-FFF2-40B4-BE49-F238E27FC236}">
                      <a16:creationId xmlns:a16="http://schemas.microsoft.com/office/drawing/2014/main" id="{E45F8F9E-D65C-4F28-A0D1-6E6E5889848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74640" y="5127160"/>
                  <a:ext cx="2412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3" name="筆跡 52">
                  <a:extLst>
                    <a:ext uri="{FF2B5EF4-FFF2-40B4-BE49-F238E27FC236}">
                      <a16:creationId xmlns:a16="http://schemas.microsoft.com/office/drawing/2014/main" id="{5216D52C-B524-45C5-82B1-00DC7D0045B4}"/>
                    </a:ext>
                  </a:extLst>
                </p14:cNvPr>
                <p14:cNvContentPartPr/>
                <p14:nvPr/>
              </p14:nvContentPartPr>
              <p14:xfrm>
                <a:off x="7612440" y="5220760"/>
                <a:ext cx="148320" cy="127800"/>
              </p14:xfrm>
            </p:contentPart>
          </mc:Choice>
          <mc:Fallback>
            <p:pic>
              <p:nvPicPr>
                <p:cNvPr id="53" name="筆跡 52">
                  <a:extLst>
                    <a:ext uri="{FF2B5EF4-FFF2-40B4-BE49-F238E27FC236}">
                      <a16:creationId xmlns:a16="http://schemas.microsoft.com/office/drawing/2014/main" id="{5216D52C-B524-45C5-82B1-00DC7D0045B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603800" y="5211760"/>
                  <a:ext cx="1659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4" name="筆跡 53">
                  <a:extLst>
                    <a:ext uri="{FF2B5EF4-FFF2-40B4-BE49-F238E27FC236}">
                      <a16:creationId xmlns:a16="http://schemas.microsoft.com/office/drawing/2014/main" id="{BC78BB1F-D391-4210-AF4F-D7B077931133}"/>
                    </a:ext>
                  </a:extLst>
                </p14:cNvPr>
                <p14:cNvContentPartPr/>
                <p14:nvPr/>
              </p14:nvContentPartPr>
              <p14:xfrm>
                <a:off x="7824840" y="5078560"/>
                <a:ext cx="30240" cy="209880"/>
              </p14:xfrm>
            </p:contentPart>
          </mc:Choice>
          <mc:Fallback>
            <p:pic>
              <p:nvPicPr>
                <p:cNvPr id="54" name="筆跡 53">
                  <a:extLst>
                    <a:ext uri="{FF2B5EF4-FFF2-40B4-BE49-F238E27FC236}">
                      <a16:creationId xmlns:a16="http://schemas.microsoft.com/office/drawing/2014/main" id="{BC78BB1F-D391-4210-AF4F-D7B07793113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815840" y="5069560"/>
                  <a:ext cx="478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5" name="筆跡 54">
                  <a:extLst>
                    <a:ext uri="{FF2B5EF4-FFF2-40B4-BE49-F238E27FC236}">
                      <a16:creationId xmlns:a16="http://schemas.microsoft.com/office/drawing/2014/main" id="{3155849A-73C7-4306-B258-3358E01332F5}"/>
                    </a:ext>
                  </a:extLst>
                </p14:cNvPr>
                <p14:cNvContentPartPr/>
                <p14:nvPr/>
              </p14:nvContentPartPr>
              <p14:xfrm>
                <a:off x="7869840" y="5032120"/>
                <a:ext cx="88200" cy="408240"/>
              </p14:xfrm>
            </p:contentPart>
          </mc:Choice>
          <mc:Fallback>
            <p:pic>
              <p:nvPicPr>
                <p:cNvPr id="55" name="筆跡 54">
                  <a:extLst>
                    <a:ext uri="{FF2B5EF4-FFF2-40B4-BE49-F238E27FC236}">
                      <a16:creationId xmlns:a16="http://schemas.microsoft.com/office/drawing/2014/main" id="{3155849A-73C7-4306-B258-3358E01332F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860840" y="5023120"/>
                  <a:ext cx="1058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6" name="筆跡 55">
                  <a:extLst>
                    <a:ext uri="{FF2B5EF4-FFF2-40B4-BE49-F238E27FC236}">
                      <a16:creationId xmlns:a16="http://schemas.microsoft.com/office/drawing/2014/main" id="{DEECE3E2-3BEA-4583-A9E0-DE62EA30A150}"/>
                    </a:ext>
                  </a:extLst>
                </p14:cNvPr>
                <p14:cNvContentPartPr/>
                <p14:nvPr/>
              </p14:nvContentPartPr>
              <p14:xfrm>
                <a:off x="7965600" y="4819360"/>
                <a:ext cx="196200" cy="88200"/>
              </p14:xfrm>
            </p:contentPart>
          </mc:Choice>
          <mc:Fallback>
            <p:pic>
              <p:nvPicPr>
                <p:cNvPr id="56" name="筆跡 55">
                  <a:extLst>
                    <a:ext uri="{FF2B5EF4-FFF2-40B4-BE49-F238E27FC236}">
                      <a16:creationId xmlns:a16="http://schemas.microsoft.com/office/drawing/2014/main" id="{DEECE3E2-3BEA-4583-A9E0-DE62EA30A15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956600" y="4810360"/>
                  <a:ext cx="213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7" name="筆跡 56">
                  <a:extLst>
                    <a:ext uri="{FF2B5EF4-FFF2-40B4-BE49-F238E27FC236}">
                      <a16:creationId xmlns:a16="http://schemas.microsoft.com/office/drawing/2014/main" id="{ED0AE731-50E4-41A1-B492-E8B79A877BEC}"/>
                    </a:ext>
                  </a:extLst>
                </p14:cNvPr>
                <p14:cNvContentPartPr/>
                <p14:nvPr/>
              </p14:nvContentPartPr>
              <p14:xfrm>
                <a:off x="7978200" y="4918360"/>
                <a:ext cx="78840" cy="433440"/>
              </p14:xfrm>
            </p:contentPart>
          </mc:Choice>
          <mc:Fallback>
            <p:pic>
              <p:nvPicPr>
                <p:cNvPr id="57" name="筆跡 56">
                  <a:extLst>
                    <a:ext uri="{FF2B5EF4-FFF2-40B4-BE49-F238E27FC236}">
                      <a16:creationId xmlns:a16="http://schemas.microsoft.com/office/drawing/2014/main" id="{ED0AE731-50E4-41A1-B492-E8B79A877BE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969560" y="4909360"/>
                  <a:ext cx="964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8" name="筆跡 57">
                  <a:extLst>
                    <a:ext uri="{FF2B5EF4-FFF2-40B4-BE49-F238E27FC236}">
                      <a16:creationId xmlns:a16="http://schemas.microsoft.com/office/drawing/2014/main" id="{E1A5F57F-F31A-48D4-B94B-8420E8D331C0}"/>
                    </a:ext>
                  </a:extLst>
                </p14:cNvPr>
                <p14:cNvContentPartPr/>
                <p14:nvPr/>
              </p14:nvContentPartPr>
              <p14:xfrm>
                <a:off x="7951920" y="4991440"/>
                <a:ext cx="363600" cy="375120"/>
              </p14:xfrm>
            </p:contentPart>
          </mc:Choice>
          <mc:Fallback>
            <p:pic>
              <p:nvPicPr>
                <p:cNvPr id="58" name="筆跡 57">
                  <a:extLst>
                    <a:ext uri="{FF2B5EF4-FFF2-40B4-BE49-F238E27FC236}">
                      <a16:creationId xmlns:a16="http://schemas.microsoft.com/office/drawing/2014/main" id="{E1A5F57F-F31A-48D4-B94B-8420E8D331C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943280" y="4982800"/>
                  <a:ext cx="3812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9" name="筆跡 58">
                  <a:extLst>
                    <a:ext uri="{FF2B5EF4-FFF2-40B4-BE49-F238E27FC236}">
                      <a16:creationId xmlns:a16="http://schemas.microsoft.com/office/drawing/2014/main" id="{63C99629-1179-4C60-B8F9-E5E66B073166}"/>
                    </a:ext>
                  </a:extLst>
                </p14:cNvPr>
                <p14:cNvContentPartPr/>
                <p14:nvPr/>
              </p14:nvContentPartPr>
              <p14:xfrm>
                <a:off x="8062800" y="5098720"/>
                <a:ext cx="52560" cy="241560"/>
              </p14:xfrm>
            </p:contentPart>
          </mc:Choice>
          <mc:Fallback>
            <p:pic>
              <p:nvPicPr>
                <p:cNvPr id="59" name="筆跡 58">
                  <a:extLst>
                    <a:ext uri="{FF2B5EF4-FFF2-40B4-BE49-F238E27FC236}">
                      <a16:creationId xmlns:a16="http://schemas.microsoft.com/office/drawing/2014/main" id="{63C99629-1179-4C60-B8F9-E5E66B07316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054160" y="5090080"/>
                  <a:ext cx="702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0" name="筆跡 59">
                  <a:extLst>
                    <a:ext uri="{FF2B5EF4-FFF2-40B4-BE49-F238E27FC236}">
                      <a16:creationId xmlns:a16="http://schemas.microsoft.com/office/drawing/2014/main" id="{4C1A6D3C-E2FA-410B-9D09-B39AC4D70555}"/>
                    </a:ext>
                  </a:extLst>
                </p14:cNvPr>
                <p14:cNvContentPartPr/>
                <p14:nvPr/>
              </p14:nvContentPartPr>
              <p14:xfrm>
                <a:off x="8094480" y="5066320"/>
                <a:ext cx="84600" cy="253800"/>
              </p14:xfrm>
            </p:contentPart>
          </mc:Choice>
          <mc:Fallback>
            <p:pic>
              <p:nvPicPr>
                <p:cNvPr id="60" name="筆跡 59">
                  <a:extLst>
                    <a:ext uri="{FF2B5EF4-FFF2-40B4-BE49-F238E27FC236}">
                      <a16:creationId xmlns:a16="http://schemas.microsoft.com/office/drawing/2014/main" id="{4C1A6D3C-E2FA-410B-9D09-B39AC4D7055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085840" y="5057320"/>
                  <a:ext cx="1022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1" name="筆跡 60">
                  <a:extLst>
                    <a:ext uri="{FF2B5EF4-FFF2-40B4-BE49-F238E27FC236}">
                      <a16:creationId xmlns:a16="http://schemas.microsoft.com/office/drawing/2014/main" id="{BB3CC87F-58E9-424A-9434-FE91605425D5}"/>
                    </a:ext>
                  </a:extLst>
                </p14:cNvPr>
                <p14:cNvContentPartPr/>
                <p14:nvPr/>
              </p14:nvContentPartPr>
              <p14:xfrm>
                <a:off x="8084040" y="5167840"/>
                <a:ext cx="144000" cy="70200"/>
              </p14:xfrm>
            </p:contentPart>
          </mc:Choice>
          <mc:Fallback>
            <p:pic>
              <p:nvPicPr>
                <p:cNvPr id="61" name="筆跡 60">
                  <a:extLst>
                    <a:ext uri="{FF2B5EF4-FFF2-40B4-BE49-F238E27FC236}">
                      <a16:creationId xmlns:a16="http://schemas.microsoft.com/office/drawing/2014/main" id="{BB3CC87F-58E9-424A-9434-FE91605425D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075040" y="5159200"/>
                  <a:ext cx="161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2" name="筆跡 61">
                  <a:extLst>
                    <a:ext uri="{FF2B5EF4-FFF2-40B4-BE49-F238E27FC236}">
                      <a16:creationId xmlns:a16="http://schemas.microsoft.com/office/drawing/2014/main" id="{25764B83-8BDB-4723-9DF5-9D8AFF787459}"/>
                    </a:ext>
                  </a:extLst>
                </p14:cNvPr>
                <p14:cNvContentPartPr/>
                <p14:nvPr/>
              </p14:nvContentPartPr>
              <p14:xfrm>
                <a:off x="8017080" y="5248480"/>
                <a:ext cx="455400" cy="143280"/>
              </p14:xfrm>
            </p:contentPart>
          </mc:Choice>
          <mc:Fallback>
            <p:pic>
              <p:nvPicPr>
                <p:cNvPr id="62" name="筆跡 61">
                  <a:extLst>
                    <a:ext uri="{FF2B5EF4-FFF2-40B4-BE49-F238E27FC236}">
                      <a16:creationId xmlns:a16="http://schemas.microsoft.com/office/drawing/2014/main" id="{25764B83-8BDB-4723-9DF5-9D8AFF78745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008080" y="5239480"/>
                  <a:ext cx="473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4" name="筆跡 63">
                  <a:extLst>
                    <a:ext uri="{FF2B5EF4-FFF2-40B4-BE49-F238E27FC236}">
                      <a16:creationId xmlns:a16="http://schemas.microsoft.com/office/drawing/2014/main" id="{C0D6DEFC-A410-458E-9335-A5701F96A131}"/>
                    </a:ext>
                  </a:extLst>
                </p14:cNvPr>
                <p14:cNvContentPartPr/>
                <p14:nvPr/>
              </p14:nvContentPartPr>
              <p14:xfrm>
                <a:off x="8448720" y="4883440"/>
                <a:ext cx="139320" cy="95400"/>
              </p14:xfrm>
            </p:contentPart>
          </mc:Choice>
          <mc:Fallback>
            <p:pic>
              <p:nvPicPr>
                <p:cNvPr id="64" name="筆跡 63">
                  <a:extLst>
                    <a:ext uri="{FF2B5EF4-FFF2-40B4-BE49-F238E27FC236}">
                      <a16:creationId xmlns:a16="http://schemas.microsoft.com/office/drawing/2014/main" id="{C0D6DEFC-A410-458E-9335-A5701F96A13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439720" y="4874440"/>
                  <a:ext cx="156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5" name="筆跡 64">
                  <a:extLst>
                    <a:ext uri="{FF2B5EF4-FFF2-40B4-BE49-F238E27FC236}">
                      <a16:creationId xmlns:a16="http://schemas.microsoft.com/office/drawing/2014/main" id="{004945F3-E94A-4F86-A463-E0FBAE99AF0C}"/>
                    </a:ext>
                  </a:extLst>
                </p14:cNvPr>
                <p14:cNvContentPartPr/>
                <p14:nvPr/>
              </p14:nvContentPartPr>
              <p14:xfrm>
                <a:off x="8493000" y="4692280"/>
                <a:ext cx="100440" cy="584280"/>
              </p14:xfrm>
            </p:contentPart>
          </mc:Choice>
          <mc:Fallback>
            <p:pic>
              <p:nvPicPr>
                <p:cNvPr id="65" name="筆跡 64">
                  <a:extLst>
                    <a:ext uri="{FF2B5EF4-FFF2-40B4-BE49-F238E27FC236}">
                      <a16:creationId xmlns:a16="http://schemas.microsoft.com/office/drawing/2014/main" id="{004945F3-E94A-4F86-A463-E0FBAE99AF0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484000" y="4683640"/>
                  <a:ext cx="11808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6" name="筆跡 65">
                  <a:extLst>
                    <a:ext uri="{FF2B5EF4-FFF2-40B4-BE49-F238E27FC236}">
                      <a16:creationId xmlns:a16="http://schemas.microsoft.com/office/drawing/2014/main" id="{34C4D085-C9EC-455A-A51E-99479E32A75F}"/>
                    </a:ext>
                  </a:extLst>
                </p14:cNvPr>
                <p14:cNvContentPartPr/>
                <p14:nvPr/>
              </p14:nvContentPartPr>
              <p14:xfrm>
                <a:off x="8450520" y="4963720"/>
                <a:ext cx="174600" cy="140040"/>
              </p14:xfrm>
            </p:contentPart>
          </mc:Choice>
          <mc:Fallback>
            <p:pic>
              <p:nvPicPr>
                <p:cNvPr id="66" name="筆跡 65">
                  <a:extLst>
                    <a:ext uri="{FF2B5EF4-FFF2-40B4-BE49-F238E27FC236}">
                      <a16:creationId xmlns:a16="http://schemas.microsoft.com/office/drawing/2014/main" id="{34C4D085-C9EC-455A-A51E-99479E32A75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441520" y="4955080"/>
                  <a:ext cx="192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7" name="筆跡 66">
                  <a:extLst>
                    <a:ext uri="{FF2B5EF4-FFF2-40B4-BE49-F238E27FC236}">
                      <a16:creationId xmlns:a16="http://schemas.microsoft.com/office/drawing/2014/main" id="{12FEDF62-DFB1-4933-A4C5-A1212539467D}"/>
                    </a:ext>
                  </a:extLst>
                </p14:cNvPr>
                <p14:cNvContentPartPr/>
                <p14:nvPr/>
              </p14:nvContentPartPr>
              <p14:xfrm>
                <a:off x="8603160" y="4738720"/>
                <a:ext cx="35640" cy="214200"/>
              </p14:xfrm>
            </p:contentPart>
          </mc:Choice>
          <mc:Fallback>
            <p:pic>
              <p:nvPicPr>
                <p:cNvPr id="67" name="筆跡 66">
                  <a:extLst>
                    <a:ext uri="{FF2B5EF4-FFF2-40B4-BE49-F238E27FC236}">
                      <a16:creationId xmlns:a16="http://schemas.microsoft.com/office/drawing/2014/main" id="{12FEDF62-DFB1-4933-A4C5-A1212539467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594160" y="4729720"/>
                  <a:ext cx="532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8" name="筆跡 67">
                  <a:extLst>
                    <a:ext uri="{FF2B5EF4-FFF2-40B4-BE49-F238E27FC236}">
                      <a16:creationId xmlns:a16="http://schemas.microsoft.com/office/drawing/2014/main" id="{A9178538-F1E9-431E-92F8-45C2FDFDE0C3}"/>
                    </a:ext>
                  </a:extLst>
                </p14:cNvPr>
                <p14:cNvContentPartPr/>
                <p14:nvPr/>
              </p14:nvContentPartPr>
              <p14:xfrm>
                <a:off x="8592360" y="4694080"/>
                <a:ext cx="178200" cy="221400"/>
              </p14:xfrm>
            </p:contentPart>
          </mc:Choice>
          <mc:Fallback>
            <p:pic>
              <p:nvPicPr>
                <p:cNvPr id="68" name="筆跡 67">
                  <a:extLst>
                    <a:ext uri="{FF2B5EF4-FFF2-40B4-BE49-F238E27FC236}">
                      <a16:creationId xmlns:a16="http://schemas.microsoft.com/office/drawing/2014/main" id="{A9178538-F1E9-431E-92F8-45C2FDFDE0C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583360" y="4685080"/>
                  <a:ext cx="195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9" name="筆跡 68">
                  <a:extLst>
                    <a:ext uri="{FF2B5EF4-FFF2-40B4-BE49-F238E27FC236}">
                      <a16:creationId xmlns:a16="http://schemas.microsoft.com/office/drawing/2014/main" id="{E86EEB94-B58A-47FC-B441-DA42C7EFC45F}"/>
                    </a:ext>
                  </a:extLst>
                </p14:cNvPr>
                <p14:cNvContentPartPr/>
                <p14:nvPr/>
              </p14:nvContentPartPr>
              <p14:xfrm>
                <a:off x="8638440" y="4975960"/>
                <a:ext cx="124200" cy="250920"/>
              </p14:xfrm>
            </p:contentPart>
          </mc:Choice>
          <mc:Fallback>
            <p:pic>
              <p:nvPicPr>
                <p:cNvPr id="69" name="筆跡 68">
                  <a:extLst>
                    <a:ext uri="{FF2B5EF4-FFF2-40B4-BE49-F238E27FC236}">
                      <a16:creationId xmlns:a16="http://schemas.microsoft.com/office/drawing/2014/main" id="{E86EEB94-B58A-47FC-B441-DA42C7EFC45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629440" y="4966960"/>
                  <a:ext cx="141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0" name="筆跡 69">
                  <a:extLst>
                    <a:ext uri="{FF2B5EF4-FFF2-40B4-BE49-F238E27FC236}">
                      <a16:creationId xmlns:a16="http://schemas.microsoft.com/office/drawing/2014/main" id="{DCB9C68B-4C4C-4BF8-888D-939D264CB18D}"/>
                    </a:ext>
                  </a:extLst>
                </p14:cNvPr>
                <p14:cNvContentPartPr/>
                <p14:nvPr/>
              </p14:nvContentPartPr>
              <p14:xfrm>
                <a:off x="8680920" y="5070280"/>
                <a:ext cx="294840" cy="177480"/>
              </p14:xfrm>
            </p:contentPart>
          </mc:Choice>
          <mc:Fallback>
            <p:pic>
              <p:nvPicPr>
                <p:cNvPr id="70" name="筆跡 69">
                  <a:extLst>
                    <a:ext uri="{FF2B5EF4-FFF2-40B4-BE49-F238E27FC236}">
                      <a16:creationId xmlns:a16="http://schemas.microsoft.com/office/drawing/2014/main" id="{DCB9C68B-4C4C-4BF8-888D-939D264CB18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71920" y="5061640"/>
                  <a:ext cx="312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1" name="筆跡 70">
                  <a:extLst>
                    <a:ext uri="{FF2B5EF4-FFF2-40B4-BE49-F238E27FC236}">
                      <a16:creationId xmlns:a16="http://schemas.microsoft.com/office/drawing/2014/main" id="{52636A4F-9CE6-4B38-ADF1-9073DC11279A}"/>
                    </a:ext>
                  </a:extLst>
                </p14:cNvPr>
                <p14:cNvContentPartPr/>
                <p14:nvPr/>
              </p14:nvContentPartPr>
              <p14:xfrm>
                <a:off x="8975760" y="4726120"/>
                <a:ext cx="186120" cy="500400"/>
              </p14:xfrm>
            </p:contentPart>
          </mc:Choice>
          <mc:Fallback>
            <p:pic>
              <p:nvPicPr>
                <p:cNvPr id="71" name="筆跡 70">
                  <a:extLst>
                    <a:ext uri="{FF2B5EF4-FFF2-40B4-BE49-F238E27FC236}">
                      <a16:creationId xmlns:a16="http://schemas.microsoft.com/office/drawing/2014/main" id="{52636A4F-9CE6-4B38-ADF1-9073DC11279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967120" y="4717120"/>
                  <a:ext cx="20376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2" name="筆跡 71">
                  <a:extLst>
                    <a:ext uri="{FF2B5EF4-FFF2-40B4-BE49-F238E27FC236}">
                      <a16:creationId xmlns:a16="http://schemas.microsoft.com/office/drawing/2014/main" id="{7EF0DC1A-B65B-41AB-A0A6-3DCFDEBCF7F2}"/>
                    </a:ext>
                  </a:extLst>
                </p14:cNvPr>
                <p14:cNvContentPartPr/>
                <p14:nvPr/>
              </p14:nvContentPartPr>
              <p14:xfrm>
                <a:off x="9015000" y="5058040"/>
                <a:ext cx="211680" cy="111600"/>
              </p14:xfrm>
            </p:contentPart>
          </mc:Choice>
          <mc:Fallback>
            <p:pic>
              <p:nvPicPr>
                <p:cNvPr id="72" name="筆跡 71">
                  <a:extLst>
                    <a:ext uri="{FF2B5EF4-FFF2-40B4-BE49-F238E27FC236}">
                      <a16:creationId xmlns:a16="http://schemas.microsoft.com/office/drawing/2014/main" id="{7EF0DC1A-B65B-41AB-A0A6-3DCFDEBCF7F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006000" y="5049400"/>
                  <a:ext cx="229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3" name="筆跡 72">
                  <a:extLst>
                    <a:ext uri="{FF2B5EF4-FFF2-40B4-BE49-F238E27FC236}">
                      <a16:creationId xmlns:a16="http://schemas.microsoft.com/office/drawing/2014/main" id="{483981CA-F3D1-4D19-A39B-9934AC40F599}"/>
                    </a:ext>
                  </a:extLst>
                </p14:cNvPr>
                <p14:cNvContentPartPr/>
                <p14:nvPr/>
              </p14:nvContentPartPr>
              <p14:xfrm>
                <a:off x="9247920" y="4728280"/>
                <a:ext cx="41040" cy="264600"/>
              </p14:xfrm>
            </p:contentPart>
          </mc:Choice>
          <mc:Fallback>
            <p:pic>
              <p:nvPicPr>
                <p:cNvPr id="73" name="筆跡 72">
                  <a:extLst>
                    <a:ext uri="{FF2B5EF4-FFF2-40B4-BE49-F238E27FC236}">
                      <a16:creationId xmlns:a16="http://schemas.microsoft.com/office/drawing/2014/main" id="{483981CA-F3D1-4D19-A39B-9934AC40F59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238920" y="4719280"/>
                  <a:ext cx="586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4" name="筆跡 73">
                  <a:extLst>
                    <a:ext uri="{FF2B5EF4-FFF2-40B4-BE49-F238E27FC236}">
                      <a16:creationId xmlns:a16="http://schemas.microsoft.com/office/drawing/2014/main" id="{4FD776F9-2E14-4AEE-B0E4-E6F95FE75AF4}"/>
                    </a:ext>
                  </a:extLst>
                </p14:cNvPr>
                <p14:cNvContentPartPr/>
                <p14:nvPr/>
              </p14:nvContentPartPr>
              <p14:xfrm>
                <a:off x="9250800" y="4697320"/>
                <a:ext cx="78840" cy="297000"/>
              </p14:xfrm>
            </p:contentPart>
          </mc:Choice>
          <mc:Fallback>
            <p:pic>
              <p:nvPicPr>
                <p:cNvPr id="74" name="筆跡 73">
                  <a:extLst>
                    <a:ext uri="{FF2B5EF4-FFF2-40B4-BE49-F238E27FC236}">
                      <a16:creationId xmlns:a16="http://schemas.microsoft.com/office/drawing/2014/main" id="{4FD776F9-2E14-4AEE-B0E4-E6F95FE75AF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241800" y="4688320"/>
                  <a:ext cx="964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5" name="筆跡 74">
                  <a:extLst>
                    <a:ext uri="{FF2B5EF4-FFF2-40B4-BE49-F238E27FC236}">
                      <a16:creationId xmlns:a16="http://schemas.microsoft.com/office/drawing/2014/main" id="{DC224556-3C89-4B4A-8735-BE83555B1C80}"/>
                    </a:ext>
                  </a:extLst>
                </p14:cNvPr>
                <p14:cNvContentPartPr/>
                <p14:nvPr/>
              </p14:nvContentPartPr>
              <p14:xfrm>
                <a:off x="9279600" y="4821520"/>
                <a:ext cx="69840" cy="300240"/>
              </p14:xfrm>
            </p:contentPart>
          </mc:Choice>
          <mc:Fallback>
            <p:pic>
              <p:nvPicPr>
                <p:cNvPr id="75" name="筆跡 74">
                  <a:extLst>
                    <a:ext uri="{FF2B5EF4-FFF2-40B4-BE49-F238E27FC236}">
                      <a16:creationId xmlns:a16="http://schemas.microsoft.com/office/drawing/2014/main" id="{DC224556-3C89-4B4A-8735-BE83555B1C8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270600" y="4812880"/>
                  <a:ext cx="87480" cy="31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D5C464C7-655C-4FC8-BC80-A5C556B5714D}"/>
              </a:ext>
            </a:extLst>
          </p:cNvPr>
          <p:cNvGrpSpPr/>
          <p:nvPr/>
        </p:nvGrpSpPr>
        <p:grpSpPr>
          <a:xfrm>
            <a:off x="9542400" y="4594000"/>
            <a:ext cx="380520" cy="596160"/>
            <a:chOff x="9542400" y="4594000"/>
            <a:chExt cx="380520" cy="59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6" name="筆跡 75">
                  <a:extLst>
                    <a:ext uri="{FF2B5EF4-FFF2-40B4-BE49-F238E27FC236}">
                      <a16:creationId xmlns:a16="http://schemas.microsoft.com/office/drawing/2014/main" id="{EADD35F8-DE8F-4F82-9556-C69EFF538B18}"/>
                    </a:ext>
                  </a:extLst>
                </p14:cNvPr>
                <p14:cNvContentPartPr/>
                <p14:nvPr/>
              </p14:nvContentPartPr>
              <p14:xfrm>
                <a:off x="9582720" y="4594000"/>
                <a:ext cx="41040" cy="506880"/>
              </p14:xfrm>
            </p:contentPart>
          </mc:Choice>
          <mc:Fallback>
            <p:pic>
              <p:nvPicPr>
                <p:cNvPr id="76" name="筆跡 75">
                  <a:extLst>
                    <a:ext uri="{FF2B5EF4-FFF2-40B4-BE49-F238E27FC236}">
                      <a16:creationId xmlns:a16="http://schemas.microsoft.com/office/drawing/2014/main" id="{EADD35F8-DE8F-4F82-9556-C69EFF538B1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574080" y="4585360"/>
                  <a:ext cx="5868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7" name="筆跡 76">
                  <a:extLst>
                    <a:ext uri="{FF2B5EF4-FFF2-40B4-BE49-F238E27FC236}">
                      <a16:creationId xmlns:a16="http://schemas.microsoft.com/office/drawing/2014/main" id="{B360FD75-2F03-435D-B9F9-0764A5BEDD06}"/>
                    </a:ext>
                  </a:extLst>
                </p14:cNvPr>
                <p14:cNvContentPartPr/>
                <p14:nvPr/>
              </p14:nvContentPartPr>
              <p14:xfrm>
                <a:off x="9542400" y="4649440"/>
                <a:ext cx="165600" cy="232920"/>
              </p14:xfrm>
            </p:contentPart>
          </mc:Choice>
          <mc:Fallback>
            <p:pic>
              <p:nvPicPr>
                <p:cNvPr id="77" name="筆跡 76">
                  <a:extLst>
                    <a:ext uri="{FF2B5EF4-FFF2-40B4-BE49-F238E27FC236}">
                      <a16:creationId xmlns:a16="http://schemas.microsoft.com/office/drawing/2014/main" id="{B360FD75-2F03-435D-B9F9-0764A5BEDD0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533400" y="4640440"/>
                  <a:ext cx="183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8" name="筆跡 77">
                  <a:extLst>
                    <a:ext uri="{FF2B5EF4-FFF2-40B4-BE49-F238E27FC236}">
                      <a16:creationId xmlns:a16="http://schemas.microsoft.com/office/drawing/2014/main" id="{5276ED6C-3A7C-49DB-8C0E-159911582A73}"/>
                    </a:ext>
                  </a:extLst>
                </p14:cNvPr>
                <p14:cNvContentPartPr/>
                <p14:nvPr/>
              </p14:nvContentPartPr>
              <p14:xfrm>
                <a:off x="9592440" y="4902520"/>
                <a:ext cx="330480" cy="287640"/>
              </p14:xfrm>
            </p:contentPart>
          </mc:Choice>
          <mc:Fallback>
            <p:pic>
              <p:nvPicPr>
                <p:cNvPr id="78" name="筆跡 77">
                  <a:extLst>
                    <a:ext uri="{FF2B5EF4-FFF2-40B4-BE49-F238E27FC236}">
                      <a16:creationId xmlns:a16="http://schemas.microsoft.com/office/drawing/2014/main" id="{5276ED6C-3A7C-49DB-8C0E-159911582A7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583800" y="4893880"/>
                  <a:ext cx="348120" cy="305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DEE33604-B123-4E97-9ABD-8A114A94742D}"/>
              </a:ext>
            </a:extLst>
          </p:cNvPr>
          <p:cNvSpPr txBox="1"/>
          <p:nvPr/>
        </p:nvSpPr>
        <p:spPr>
          <a:xfrm>
            <a:off x="1381760" y="447040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去</a:t>
            </a:r>
            <a:r>
              <a:rPr lang="en-US" altLang="zh-TW" sz="2400" dirty="0" err="1"/>
              <a:t>github</a:t>
            </a:r>
            <a:r>
              <a:rPr lang="zh-TW" altLang="en-US" sz="2400" dirty="0"/>
              <a:t>建立新</a:t>
            </a:r>
            <a:r>
              <a:rPr lang="en-US" altLang="zh-TW" sz="2400" dirty="0"/>
              <a:t>repository(</a:t>
            </a:r>
            <a:r>
              <a:rPr lang="zh-TW" altLang="en-US" sz="2400" dirty="0"/>
              <a:t>建立</a:t>
            </a:r>
            <a:r>
              <a:rPr lang="en-US" altLang="zh-TW" sz="2400" dirty="0"/>
              <a:t>test2)</a:t>
            </a:r>
            <a:endParaRPr lang="zh-TW" altLang="en-US" sz="2400" dirty="0"/>
          </a:p>
        </p:txBody>
      </p: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AC5A2299-F888-40F5-968B-E4ECC801A47D}"/>
              </a:ext>
            </a:extLst>
          </p:cNvPr>
          <p:cNvGrpSpPr/>
          <p:nvPr/>
        </p:nvGrpSpPr>
        <p:grpSpPr>
          <a:xfrm>
            <a:off x="4364160" y="5279080"/>
            <a:ext cx="5741280" cy="878040"/>
            <a:chOff x="4364160" y="5279080"/>
            <a:chExt cx="5741280" cy="87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3" name="筆跡 2">
                  <a:extLst>
                    <a:ext uri="{FF2B5EF4-FFF2-40B4-BE49-F238E27FC236}">
                      <a16:creationId xmlns:a16="http://schemas.microsoft.com/office/drawing/2014/main" id="{CED9EA61-2EE6-4EFC-94A1-A6C17BB7E289}"/>
                    </a:ext>
                  </a:extLst>
                </p14:cNvPr>
                <p14:cNvContentPartPr/>
                <p14:nvPr/>
              </p14:nvContentPartPr>
              <p14:xfrm>
                <a:off x="4825680" y="5855440"/>
                <a:ext cx="155520" cy="200880"/>
              </p14:xfrm>
            </p:contentPart>
          </mc:Choice>
          <mc:Fallback>
            <p:pic>
              <p:nvPicPr>
                <p:cNvPr id="3" name="筆跡 2">
                  <a:extLst>
                    <a:ext uri="{FF2B5EF4-FFF2-40B4-BE49-F238E27FC236}">
                      <a16:creationId xmlns:a16="http://schemas.microsoft.com/office/drawing/2014/main" id="{CED9EA61-2EE6-4EFC-94A1-A6C17BB7E28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816680" y="5846440"/>
                  <a:ext cx="1731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4" name="筆跡 3">
                  <a:extLst>
                    <a:ext uri="{FF2B5EF4-FFF2-40B4-BE49-F238E27FC236}">
                      <a16:creationId xmlns:a16="http://schemas.microsoft.com/office/drawing/2014/main" id="{CC72B981-97AF-4607-AFFD-75ACF509874F}"/>
                    </a:ext>
                  </a:extLst>
                </p14:cNvPr>
                <p14:cNvContentPartPr/>
                <p14:nvPr/>
              </p14:nvContentPartPr>
              <p14:xfrm>
                <a:off x="4840080" y="5833480"/>
                <a:ext cx="82440" cy="323640"/>
              </p14:xfrm>
            </p:contentPart>
          </mc:Choice>
          <mc:Fallback>
            <p:pic>
              <p:nvPicPr>
                <p:cNvPr id="4" name="筆跡 3">
                  <a:extLst>
                    <a:ext uri="{FF2B5EF4-FFF2-40B4-BE49-F238E27FC236}">
                      <a16:creationId xmlns:a16="http://schemas.microsoft.com/office/drawing/2014/main" id="{CC72B981-97AF-4607-AFFD-75ACF509874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831080" y="5824480"/>
                  <a:ext cx="1000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79A7152C-1D82-4275-9C99-92B80CA21BEC}"/>
                    </a:ext>
                  </a:extLst>
                </p14:cNvPr>
                <p14:cNvContentPartPr/>
                <p14:nvPr/>
              </p14:nvContentPartPr>
              <p14:xfrm>
                <a:off x="4779600" y="5936800"/>
                <a:ext cx="142920" cy="122400"/>
              </p14:xfrm>
            </p:contentPart>
          </mc:Choice>
          <mc:Fallback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79A7152C-1D82-4275-9C99-92B80CA21BE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770600" y="5927800"/>
                  <a:ext cx="160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04723DD6-72AB-4AC3-B96B-52BED803E8B5}"/>
                    </a:ext>
                  </a:extLst>
                </p14:cNvPr>
                <p14:cNvContentPartPr/>
                <p14:nvPr/>
              </p14:nvContentPartPr>
              <p14:xfrm>
                <a:off x="4973640" y="5899000"/>
                <a:ext cx="188280" cy="146160"/>
              </p14:xfrm>
            </p:contentPart>
          </mc:Choice>
          <mc:Fallback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04723DD6-72AB-4AC3-B96B-52BED803E8B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65000" y="5890360"/>
                  <a:ext cx="205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C2AE0CF5-3FB1-4FB0-A9FC-790755FD0FB2}"/>
                    </a:ext>
                  </a:extLst>
                </p14:cNvPr>
                <p14:cNvContentPartPr/>
                <p14:nvPr/>
              </p14:nvContentPartPr>
              <p14:xfrm>
                <a:off x="5133480" y="5788840"/>
                <a:ext cx="149400" cy="222120"/>
              </p14:xfrm>
            </p:contentPart>
          </mc:Choice>
          <mc:Fallback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C2AE0CF5-3FB1-4FB0-A9FC-790755FD0FB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124840" y="5779840"/>
                  <a:ext cx="167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182C1892-17D9-4763-9B54-0F4BF4CA7DB5}"/>
                    </a:ext>
                  </a:extLst>
                </p14:cNvPr>
                <p14:cNvContentPartPr/>
                <p14:nvPr/>
              </p14:nvContentPartPr>
              <p14:xfrm>
                <a:off x="5193960" y="5864440"/>
                <a:ext cx="60840" cy="245880"/>
              </p14:xfrm>
            </p:contentPart>
          </mc:Choice>
          <mc:Fallback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182C1892-17D9-4763-9B54-0F4BF4CA7DB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185320" y="5855440"/>
                  <a:ext cx="78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2C188B28-516D-450B-9685-8E6F6BF26A77}"/>
                    </a:ext>
                  </a:extLst>
                </p14:cNvPr>
                <p14:cNvContentPartPr/>
                <p14:nvPr/>
              </p14:nvContentPartPr>
              <p14:xfrm>
                <a:off x="5283600" y="5758960"/>
                <a:ext cx="119520" cy="222120"/>
              </p14:xfrm>
            </p:contentPart>
          </mc:Choice>
          <mc:Fallback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2C188B28-516D-450B-9685-8E6F6BF26A7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274600" y="5749960"/>
                  <a:ext cx="137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9533E8EC-C9E3-49AA-B95D-CB7133489405}"/>
                    </a:ext>
                  </a:extLst>
                </p14:cNvPr>
                <p14:cNvContentPartPr/>
                <p14:nvPr/>
              </p14:nvContentPartPr>
              <p14:xfrm>
                <a:off x="5414280" y="5797840"/>
                <a:ext cx="88920" cy="308880"/>
              </p14:xfrm>
            </p:contentPart>
          </mc:Choice>
          <mc:Fallback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9533E8EC-C9E3-49AA-B95D-CB713348940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405640" y="5788840"/>
                  <a:ext cx="1065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9922868F-915A-4EF4-B7A7-B4BA65B9F8CF}"/>
                    </a:ext>
                  </a:extLst>
                </p14:cNvPr>
                <p14:cNvContentPartPr/>
                <p14:nvPr/>
              </p14:nvContentPartPr>
              <p14:xfrm>
                <a:off x="5651880" y="5694160"/>
                <a:ext cx="129240" cy="133560"/>
              </p14:xfrm>
            </p:contentPart>
          </mc:Choice>
          <mc:Fallback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9922868F-915A-4EF4-B7A7-B4BA65B9F8C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643240" y="5685160"/>
                  <a:ext cx="146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63" name="筆跡 62">
                  <a:extLst>
                    <a:ext uri="{FF2B5EF4-FFF2-40B4-BE49-F238E27FC236}">
                      <a16:creationId xmlns:a16="http://schemas.microsoft.com/office/drawing/2014/main" id="{B192BC9D-6CA5-473F-B286-EB09D9A25358}"/>
                    </a:ext>
                  </a:extLst>
                </p14:cNvPr>
                <p14:cNvContentPartPr/>
                <p14:nvPr/>
              </p14:nvContentPartPr>
              <p14:xfrm>
                <a:off x="5689680" y="5748880"/>
                <a:ext cx="127800" cy="68760"/>
              </p14:xfrm>
            </p:contentPart>
          </mc:Choice>
          <mc:Fallback>
            <p:pic>
              <p:nvPicPr>
                <p:cNvPr id="63" name="筆跡 62">
                  <a:extLst>
                    <a:ext uri="{FF2B5EF4-FFF2-40B4-BE49-F238E27FC236}">
                      <a16:creationId xmlns:a16="http://schemas.microsoft.com/office/drawing/2014/main" id="{B192BC9D-6CA5-473F-B286-EB09D9A2535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681040" y="5740240"/>
                  <a:ext cx="145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1" name="筆跡 80">
                  <a:extLst>
                    <a:ext uri="{FF2B5EF4-FFF2-40B4-BE49-F238E27FC236}">
                      <a16:creationId xmlns:a16="http://schemas.microsoft.com/office/drawing/2014/main" id="{C2B0710D-B244-434F-A7F8-BB046B4B6117}"/>
                    </a:ext>
                  </a:extLst>
                </p14:cNvPr>
                <p14:cNvContentPartPr/>
                <p14:nvPr/>
              </p14:nvContentPartPr>
              <p14:xfrm>
                <a:off x="5703360" y="5792080"/>
                <a:ext cx="120600" cy="181800"/>
              </p14:xfrm>
            </p:contentPart>
          </mc:Choice>
          <mc:Fallback>
            <p:pic>
              <p:nvPicPr>
                <p:cNvPr id="81" name="筆跡 80">
                  <a:extLst>
                    <a:ext uri="{FF2B5EF4-FFF2-40B4-BE49-F238E27FC236}">
                      <a16:creationId xmlns:a16="http://schemas.microsoft.com/office/drawing/2014/main" id="{C2B0710D-B244-434F-A7F8-BB046B4B611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694720" y="5783080"/>
                  <a:ext cx="138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2" name="筆跡 81">
                  <a:extLst>
                    <a:ext uri="{FF2B5EF4-FFF2-40B4-BE49-F238E27FC236}">
                      <a16:creationId xmlns:a16="http://schemas.microsoft.com/office/drawing/2014/main" id="{30303FB6-6BAD-47D1-867F-3897F10BC014}"/>
                    </a:ext>
                  </a:extLst>
                </p14:cNvPr>
                <p14:cNvContentPartPr/>
                <p14:nvPr/>
              </p14:nvContentPartPr>
              <p14:xfrm>
                <a:off x="5728560" y="5967760"/>
                <a:ext cx="153000" cy="96120"/>
              </p14:xfrm>
            </p:contentPart>
          </mc:Choice>
          <mc:Fallback>
            <p:pic>
              <p:nvPicPr>
                <p:cNvPr id="82" name="筆跡 81">
                  <a:extLst>
                    <a:ext uri="{FF2B5EF4-FFF2-40B4-BE49-F238E27FC236}">
                      <a16:creationId xmlns:a16="http://schemas.microsoft.com/office/drawing/2014/main" id="{30303FB6-6BAD-47D1-867F-3897F10BC01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719920" y="5958760"/>
                  <a:ext cx="170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3" name="筆跡 82">
                  <a:extLst>
                    <a:ext uri="{FF2B5EF4-FFF2-40B4-BE49-F238E27FC236}">
                      <a16:creationId xmlns:a16="http://schemas.microsoft.com/office/drawing/2014/main" id="{6D129FA5-1B6A-4B28-A039-5E03958E76E8}"/>
                    </a:ext>
                  </a:extLst>
                </p14:cNvPr>
                <p14:cNvContentPartPr/>
                <p14:nvPr/>
              </p14:nvContentPartPr>
              <p14:xfrm>
                <a:off x="5836200" y="5677600"/>
                <a:ext cx="117000" cy="79920"/>
              </p14:xfrm>
            </p:contentPart>
          </mc:Choice>
          <mc:Fallback>
            <p:pic>
              <p:nvPicPr>
                <p:cNvPr id="83" name="筆跡 82">
                  <a:extLst>
                    <a:ext uri="{FF2B5EF4-FFF2-40B4-BE49-F238E27FC236}">
                      <a16:creationId xmlns:a16="http://schemas.microsoft.com/office/drawing/2014/main" id="{6D129FA5-1B6A-4B28-A039-5E03958E76E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827200" y="5668600"/>
                  <a:ext cx="134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85" name="筆跡 84">
                  <a:extLst>
                    <a:ext uri="{FF2B5EF4-FFF2-40B4-BE49-F238E27FC236}">
                      <a16:creationId xmlns:a16="http://schemas.microsoft.com/office/drawing/2014/main" id="{F773457F-0548-4CA6-9A7A-2433C85A69B4}"/>
                    </a:ext>
                  </a:extLst>
                </p14:cNvPr>
                <p14:cNvContentPartPr/>
                <p14:nvPr/>
              </p14:nvContentPartPr>
              <p14:xfrm>
                <a:off x="5881200" y="5780560"/>
                <a:ext cx="190080" cy="167400"/>
              </p14:xfrm>
            </p:contentPart>
          </mc:Choice>
          <mc:Fallback>
            <p:pic>
              <p:nvPicPr>
                <p:cNvPr id="85" name="筆跡 84">
                  <a:extLst>
                    <a:ext uri="{FF2B5EF4-FFF2-40B4-BE49-F238E27FC236}">
                      <a16:creationId xmlns:a16="http://schemas.microsoft.com/office/drawing/2014/main" id="{F773457F-0548-4CA6-9A7A-2433C85A69B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872560" y="5771560"/>
                  <a:ext cx="207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86" name="筆跡 85">
                  <a:extLst>
                    <a:ext uri="{FF2B5EF4-FFF2-40B4-BE49-F238E27FC236}">
                      <a16:creationId xmlns:a16="http://schemas.microsoft.com/office/drawing/2014/main" id="{BCDF50B6-A474-4DF6-BA53-515EF15B65BE}"/>
                    </a:ext>
                  </a:extLst>
                </p14:cNvPr>
                <p14:cNvContentPartPr/>
                <p14:nvPr/>
              </p14:nvContentPartPr>
              <p14:xfrm>
                <a:off x="5944560" y="5834200"/>
                <a:ext cx="103320" cy="47520"/>
              </p14:xfrm>
            </p:contentPart>
          </mc:Choice>
          <mc:Fallback>
            <p:pic>
              <p:nvPicPr>
                <p:cNvPr id="86" name="筆跡 85">
                  <a:extLst>
                    <a:ext uri="{FF2B5EF4-FFF2-40B4-BE49-F238E27FC236}">
                      <a16:creationId xmlns:a16="http://schemas.microsoft.com/office/drawing/2014/main" id="{BCDF50B6-A474-4DF6-BA53-515EF15B65B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935560" y="5825560"/>
                  <a:ext cx="120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87" name="筆跡 86">
                  <a:extLst>
                    <a:ext uri="{FF2B5EF4-FFF2-40B4-BE49-F238E27FC236}">
                      <a16:creationId xmlns:a16="http://schemas.microsoft.com/office/drawing/2014/main" id="{770116DE-085C-4A1E-84F5-0107C2F78656}"/>
                    </a:ext>
                  </a:extLst>
                </p14:cNvPr>
                <p14:cNvContentPartPr/>
                <p14:nvPr/>
              </p14:nvContentPartPr>
              <p14:xfrm>
                <a:off x="5935560" y="5865160"/>
                <a:ext cx="99720" cy="46800"/>
              </p14:xfrm>
            </p:contentPart>
          </mc:Choice>
          <mc:Fallback>
            <p:pic>
              <p:nvPicPr>
                <p:cNvPr id="87" name="筆跡 86">
                  <a:extLst>
                    <a:ext uri="{FF2B5EF4-FFF2-40B4-BE49-F238E27FC236}">
                      <a16:creationId xmlns:a16="http://schemas.microsoft.com/office/drawing/2014/main" id="{770116DE-085C-4A1E-84F5-0107C2F7865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926560" y="5856520"/>
                  <a:ext cx="1173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88" name="筆跡 87">
                  <a:extLst>
                    <a:ext uri="{FF2B5EF4-FFF2-40B4-BE49-F238E27FC236}">
                      <a16:creationId xmlns:a16="http://schemas.microsoft.com/office/drawing/2014/main" id="{7ED77577-0CFB-44BF-BF6A-6133E90D4F35}"/>
                    </a:ext>
                  </a:extLst>
                </p14:cNvPr>
                <p14:cNvContentPartPr/>
                <p14:nvPr/>
              </p14:nvContentPartPr>
              <p14:xfrm>
                <a:off x="5924760" y="5917360"/>
                <a:ext cx="214920" cy="194400"/>
              </p14:xfrm>
            </p:contentPart>
          </mc:Choice>
          <mc:Fallback>
            <p:pic>
              <p:nvPicPr>
                <p:cNvPr id="88" name="筆跡 87">
                  <a:extLst>
                    <a:ext uri="{FF2B5EF4-FFF2-40B4-BE49-F238E27FC236}">
                      <a16:creationId xmlns:a16="http://schemas.microsoft.com/office/drawing/2014/main" id="{7ED77577-0CFB-44BF-BF6A-6133E90D4F3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916120" y="5908360"/>
                  <a:ext cx="232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89" name="筆跡 88">
                  <a:extLst>
                    <a:ext uri="{FF2B5EF4-FFF2-40B4-BE49-F238E27FC236}">
                      <a16:creationId xmlns:a16="http://schemas.microsoft.com/office/drawing/2014/main" id="{B83391B1-EFC5-4365-BF3C-78D2DC2767E1}"/>
                    </a:ext>
                  </a:extLst>
                </p14:cNvPr>
                <p14:cNvContentPartPr/>
                <p14:nvPr/>
              </p14:nvContentPartPr>
              <p14:xfrm>
                <a:off x="6183960" y="5609200"/>
                <a:ext cx="235080" cy="98640"/>
              </p14:xfrm>
            </p:contentPart>
          </mc:Choice>
          <mc:Fallback>
            <p:pic>
              <p:nvPicPr>
                <p:cNvPr id="89" name="筆跡 88">
                  <a:extLst>
                    <a:ext uri="{FF2B5EF4-FFF2-40B4-BE49-F238E27FC236}">
                      <a16:creationId xmlns:a16="http://schemas.microsoft.com/office/drawing/2014/main" id="{B83391B1-EFC5-4365-BF3C-78D2DC2767E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174960" y="5600200"/>
                  <a:ext cx="252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0" name="筆跡 89">
                  <a:extLst>
                    <a:ext uri="{FF2B5EF4-FFF2-40B4-BE49-F238E27FC236}">
                      <a16:creationId xmlns:a16="http://schemas.microsoft.com/office/drawing/2014/main" id="{D8B09A41-403E-4ED2-B984-A0CA654CB69F}"/>
                    </a:ext>
                  </a:extLst>
                </p14:cNvPr>
                <p14:cNvContentPartPr/>
                <p14:nvPr/>
              </p14:nvContentPartPr>
              <p14:xfrm>
                <a:off x="6191880" y="5718280"/>
                <a:ext cx="208440" cy="74160"/>
              </p14:xfrm>
            </p:contentPart>
          </mc:Choice>
          <mc:Fallback>
            <p:pic>
              <p:nvPicPr>
                <p:cNvPr id="90" name="筆跡 89">
                  <a:extLst>
                    <a:ext uri="{FF2B5EF4-FFF2-40B4-BE49-F238E27FC236}">
                      <a16:creationId xmlns:a16="http://schemas.microsoft.com/office/drawing/2014/main" id="{D8B09A41-403E-4ED2-B984-A0CA654CB69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183240" y="5709640"/>
                  <a:ext cx="226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1" name="筆跡 90">
                  <a:extLst>
                    <a:ext uri="{FF2B5EF4-FFF2-40B4-BE49-F238E27FC236}">
                      <a16:creationId xmlns:a16="http://schemas.microsoft.com/office/drawing/2014/main" id="{0E7A025A-9414-49D7-85E6-9B19270EF2B5}"/>
                    </a:ext>
                  </a:extLst>
                </p14:cNvPr>
                <p14:cNvContentPartPr/>
                <p14:nvPr/>
              </p14:nvContentPartPr>
              <p14:xfrm>
                <a:off x="6313920" y="5724400"/>
                <a:ext cx="107280" cy="352800"/>
              </p14:xfrm>
            </p:contentPart>
          </mc:Choice>
          <mc:Fallback>
            <p:pic>
              <p:nvPicPr>
                <p:cNvPr id="91" name="筆跡 90">
                  <a:extLst>
                    <a:ext uri="{FF2B5EF4-FFF2-40B4-BE49-F238E27FC236}">
                      <a16:creationId xmlns:a16="http://schemas.microsoft.com/office/drawing/2014/main" id="{0E7A025A-9414-49D7-85E6-9B19270EF2B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304920" y="5715760"/>
                  <a:ext cx="1249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2" name="筆跡 91">
                  <a:extLst>
                    <a:ext uri="{FF2B5EF4-FFF2-40B4-BE49-F238E27FC236}">
                      <a16:creationId xmlns:a16="http://schemas.microsoft.com/office/drawing/2014/main" id="{4775E21E-9AC5-4437-97C1-0579B1F44711}"/>
                    </a:ext>
                  </a:extLst>
                </p14:cNvPr>
                <p14:cNvContentPartPr/>
                <p14:nvPr/>
              </p14:nvContentPartPr>
              <p14:xfrm>
                <a:off x="6243360" y="5859400"/>
                <a:ext cx="372600" cy="185760"/>
              </p14:xfrm>
            </p:contentPart>
          </mc:Choice>
          <mc:Fallback>
            <p:pic>
              <p:nvPicPr>
                <p:cNvPr id="92" name="筆跡 91">
                  <a:extLst>
                    <a:ext uri="{FF2B5EF4-FFF2-40B4-BE49-F238E27FC236}">
                      <a16:creationId xmlns:a16="http://schemas.microsoft.com/office/drawing/2014/main" id="{4775E21E-9AC5-4437-97C1-0579B1F4471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234720" y="5850760"/>
                  <a:ext cx="390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4" name="筆跡 93">
                  <a:extLst>
                    <a:ext uri="{FF2B5EF4-FFF2-40B4-BE49-F238E27FC236}">
                      <a16:creationId xmlns:a16="http://schemas.microsoft.com/office/drawing/2014/main" id="{B715C712-E69F-4E6D-B1F4-CE429C2F237E}"/>
                    </a:ext>
                  </a:extLst>
                </p14:cNvPr>
                <p14:cNvContentPartPr/>
                <p14:nvPr/>
              </p14:nvContentPartPr>
              <p14:xfrm>
                <a:off x="6675360" y="5690200"/>
                <a:ext cx="77400" cy="236880"/>
              </p14:xfrm>
            </p:contentPart>
          </mc:Choice>
          <mc:Fallback>
            <p:pic>
              <p:nvPicPr>
                <p:cNvPr id="94" name="筆跡 93">
                  <a:extLst>
                    <a:ext uri="{FF2B5EF4-FFF2-40B4-BE49-F238E27FC236}">
                      <a16:creationId xmlns:a16="http://schemas.microsoft.com/office/drawing/2014/main" id="{B715C712-E69F-4E6D-B1F4-CE429C2F237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666720" y="5681560"/>
                  <a:ext cx="95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95" name="筆跡 94">
                  <a:extLst>
                    <a:ext uri="{FF2B5EF4-FFF2-40B4-BE49-F238E27FC236}">
                      <a16:creationId xmlns:a16="http://schemas.microsoft.com/office/drawing/2014/main" id="{EE60E589-0C97-466B-A8A5-A1272A6E7F7E}"/>
                    </a:ext>
                  </a:extLst>
                </p14:cNvPr>
                <p14:cNvContentPartPr/>
                <p14:nvPr/>
              </p14:nvContentPartPr>
              <p14:xfrm>
                <a:off x="6731880" y="5754640"/>
                <a:ext cx="95040" cy="56880"/>
              </p14:xfrm>
            </p:contentPart>
          </mc:Choice>
          <mc:Fallback>
            <p:pic>
              <p:nvPicPr>
                <p:cNvPr id="95" name="筆跡 94">
                  <a:extLst>
                    <a:ext uri="{FF2B5EF4-FFF2-40B4-BE49-F238E27FC236}">
                      <a16:creationId xmlns:a16="http://schemas.microsoft.com/office/drawing/2014/main" id="{EE60E589-0C97-466B-A8A5-A1272A6E7F7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723240" y="5745640"/>
                  <a:ext cx="112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96" name="筆跡 95">
                  <a:extLst>
                    <a:ext uri="{FF2B5EF4-FFF2-40B4-BE49-F238E27FC236}">
                      <a16:creationId xmlns:a16="http://schemas.microsoft.com/office/drawing/2014/main" id="{4826B054-DF17-485A-9C4D-9CF104F5A2AE}"/>
                    </a:ext>
                  </a:extLst>
                </p14:cNvPr>
                <p14:cNvContentPartPr/>
                <p14:nvPr/>
              </p14:nvContentPartPr>
              <p14:xfrm>
                <a:off x="6639720" y="5840680"/>
                <a:ext cx="175680" cy="154800"/>
              </p14:xfrm>
            </p:contentPart>
          </mc:Choice>
          <mc:Fallback>
            <p:pic>
              <p:nvPicPr>
                <p:cNvPr id="96" name="筆跡 95">
                  <a:extLst>
                    <a:ext uri="{FF2B5EF4-FFF2-40B4-BE49-F238E27FC236}">
                      <a16:creationId xmlns:a16="http://schemas.microsoft.com/office/drawing/2014/main" id="{4826B054-DF17-485A-9C4D-9CF104F5A2A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631080" y="5832040"/>
                  <a:ext cx="193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97" name="筆跡 96">
                  <a:extLst>
                    <a:ext uri="{FF2B5EF4-FFF2-40B4-BE49-F238E27FC236}">
                      <a16:creationId xmlns:a16="http://schemas.microsoft.com/office/drawing/2014/main" id="{548E9EAF-B8B9-4F76-B3EA-3B7065D25E34}"/>
                    </a:ext>
                  </a:extLst>
                </p14:cNvPr>
                <p14:cNvContentPartPr/>
                <p14:nvPr/>
              </p14:nvContentPartPr>
              <p14:xfrm>
                <a:off x="6853920" y="5735200"/>
                <a:ext cx="153720" cy="84960"/>
              </p14:xfrm>
            </p:contentPart>
          </mc:Choice>
          <mc:Fallback>
            <p:pic>
              <p:nvPicPr>
                <p:cNvPr id="97" name="筆跡 96">
                  <a:extLst>
                    <a:ext uri="{FF2B5EF4-FFF2-40B4-BE49-F238E27FC236}">
                      <a16:creationId xmlns:a16="http://schemas.microsoft.com/office/drawing/2014/main" id="{548E9EAF-B8B9-4F76-B3EA-3B7065D25E3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844920" y="5726200"/>
                  <a:ext cx="171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98" name="筆跡 97">
                  <a:extLst>
                    <a:ext uri="{FF2B5EF4-FFF2-40B4-BE49-F238E27FC236}">
                      <a16:creationId xmlns:a16="http://schemas.microsoft.com/office/drawing/2014/main" id="{09F64F78-587A-4692-B762-8F811D091567}"/>
                    </a:ext>
                  </a:extLst>
                </p14:cNvPr>
                <p14:cNvContentPartPr/>
                <p14:nvPr/>
              </p14:nvContentPartPr>
              <p14:xfrm>
                <a:off x="6880200" y="5697040"/>
                <a:ext cx="244080" cy="247680"/>
              </p14:xfrm>
            </p:contentPart>
          </mc:Choice>
          <mc:Fallback>
            <p:pic>
              <p:nvPicPr>
                <p:cNvPr id="98" name="筆跡 97">
                  <a:extLst>
                    <a:ext uri="{FF2B5EF4-FFF2-40B4-BE49-F238E27FC236}">
                      <a16:creationId xmlns:a16="http://schemas.microsoft.com/office/drawing/2014/main" id="{09F64F78-587A-4692-B762-8F811D09156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871200" y="5688040"/>
                  <a:ext cx="2617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0" name="筆跡 99">
                  <a:extLst>
                    <a:ext uri="{FF2B5EF4-FFF2-40B4-BE49-F238E27FC236}">
                      <a16:creationId xmlns:a16="http://schemas.microsoft.com/office/drawing/2014/main" id="{3F26BF23-3622-4B3B-9786-0E8EF4F18DA2}"/>
                    </a:ext>
                  </a:extLst>
                </p14:cNvPr>
                <p14:cNvContentPartPr/>
                <p14:nvPr/>
              </p14:nvContentPartPr>
              <p14:xfrm>
                <a:off x="7091520" y="5587240"/>
                <a:ext cx="118800" cy="24840"/>
              </p14:xfrm>
            </p:contentPart>
          </mc:Choice>
          <mc:Fallback>
            <p:pic>
              <p:nvPicPr>
                <p:cNvPr id="100" name="筆跡 99">
                  <a:extLst>
                    <a:ext uri="{FF2B5EF4-FFF2-40B4-BE49-F238E27FC236}">
                      <a16:creationId xmlns:a16="http://schemas.microsoft.com/office/drawing/2014/main" id="{3F26BF23-3622-4B3B-9786-0E8EF4F18DA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082520" y="5578240"/>
                  <a:ext cx="136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1" name="筆跡 100">
                  <a:extLst>
                    <a:ext uri="{FF2B5EF4-FFF2-40B4-BE49-F238E27FC236}">
                      <a16:creationId xmlns:a16="http://schemas.microsoft.com/office/drawing/2014/main" id="{7C31346E-00B1-4A56-B2CD-CD21AD6F7AEE}"/>
                    </a:ext>
                  </a:extLst>
                </p14:cNvPr>
                <p14:cNvContentPartPr/>
                <p14:nvPr/>
              </p14:nvContentPartPr>
              <p14:xfrm>
                <a:off x="7069560" y="5656360"/>
                <a:ext cx="155880" cy="297000"/>
              </p14:xfrm>
            </p:contentPart>
          </mc:Choice>
          <mc:Fallback>
            <p:pic>
              <p:nvPicPr>
                <p:cNvPr id="101" name="筆跡 100">
                  <a:extLst>
                    <a:ext uri="{FF2B5EF4-FFF2-40B4-BE49-F238E27FC236}">
                      <a16:creationId xmlns:a16="http://schemas.microsoft.com/office/drawing/2014/main" id="{7C31346E-00B1-4A56-B2CD-CD21AD6F7AE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060920" y="5647360"/>
                  <a:ext cx="1735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2" name="筆跡 101">
                  <a:extLst>
                    <a:ext uri="{FF2B5EF4-FFF2-40B4-BE49-F238E27FC236}">
                      <a16:creationId xmlns:a16="http://schemas.microsoft.com/office/drawing/2014/main" id="{806B6182-6531-44AC-A4E7-3F3E3B036F88}"/>
                    </a:ext>
                  </a:extLst>
                </p14:cNvPr>
                <p14:cNvContentPartPr/>
                <p14:nvPr/>
              </p14:nvContentPartPr>
              <p14:xfrm>
                <a:off x="7156320" y="5799280"/>
                <a:ext cx="103320" cy="165600"/>
              </p14:xfrm>
            </p:contentPart>
          </mc:Choice>
          <mc:Fallback>
            <p:pic>
              <p:nvPicPr>
                <p:cNvPr id="102" name="筆跡 101">
                  <a:extLst>
                    <a:ext uri="{FF2B5EF4-FFF2-40B4-BE49-F238E27FC236}">
                      <a16:creationId xmlns:a16="http://schemas.microsoft.com/office/drawing/2014/main" id="{806B6182-6531-44AC-A4E7-3F3E3B036F8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147680" y="5790640"/>
                  <a:ext cx="1209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3" name="筆跡 102">
                  <a:extLst>
                    <a:ext uri="{FF2B5EF4-FFF2-40B4-BE49-F238E27FC236}">
                      <a16:creationId xmlns:a16="http://schemas.microsoft.com/office/drawing/2014/main" id="{A2C5DEF2-B120-4965-B691-2FA7CBACB512}"/>
                    </a:ext>
                  </a:extLst>
                </p14:cNvPr>
                <p14:cNvContentPartPr/>
                <p14:nvPr/>
              </p14:nvContentPartPr>
              <p14:xfrm>
                <a:off x="7234080" y="5823040"/>
                <a:ext cx="105840" cy="21600"/>
              </p14:xfrm>
            </p:contentPart>
          </mc:Choice>
          <mc:Fallback>
            <p:pic>
              <p:nvPicPr>
                <p:cNvPr id="103" name="筆跡 102">
                  <a:extLst>
                    <a:ext uri="{FF2B5EF4-FFF2-40B4-BE49-F238E27FC236}">
                      <a16:creationId xmlns:a16="http://schemas.microsoft.com/office/drawing/2014/main" id="{A2C5DEF2-B120-4965-B691-2FA7CBACB51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225080" y="5814040"/>
                  <a:ext cx="123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04" name="筆跡 103">
                  <a:extLst>
                    <a:ext uri="{FF2B5EF4-FFF2-40B4-BE49-F238E27FC236}">
                      <a16:creationId xmlns:a16="http://schemas.microsoft.com/office/drawing/2014/main" id="{483EA02C-A937-4AA6-B947-95384FB2F1AA}"/>
                    </a:ext>
                  </a:extLst>
                </p14:cNvPr>
                <p14:cNvContentPartPr/>
                <p14:nvPr/>
              </p14:nvContentPartPr>
              <p14:xfrm>
                <a:off x="7297800" y="5580040"/>
                <a:ext cx="195840" cy="249120"/>
              </p14:xfrm>
            </p:contentPart>
          </mc:Choice>
          <mc:Fallback>
            <p:pic>
              <p:nvPicPr>
                <p:cNvPr id="104" name="筆跡 103">
                  <a:extLst>
                    <a:ext uri="{FF2B5EF4-FFF2-40B4-BE49-F238E27FC236}">
                      <a16:creationId xmlns:a16="http://schemas.microsoft.com/office/drawing/2014/main" id="{483EA02C-A937-4AA6-B947-95384FB2F1A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288800" y="5571040"/>
                  <a:ext cx="213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05" name="筆跡 104">
                  <a:extLst>
                    <a:ext uri="{FF2B5EF4-FFF2-40B4-BE49-F238E27FC236}">
                      <a16:creationId xmlns:a16="http://schemas.microsoft.com/office/drawing/2014/main" id="{501ED050-1EEE-4ADC-ADBF-53470ED4B88E}"/>
                    </a:ext>
                  </a:extLst>
                </p14:cNvPr>
                <p14:cNvContentPartPr/>
                <p14:nvPr/>
              </p14:nvContentPartPr>
              <p14:xfrm>
                <a:off x="7356840" y="5679040"/>
                <a:ext cx="108720" cy="81720"/>
              </p14:xfrm>
            </p:contentPart>
          </mc:Choice>
          <mc:Fallback>
            <p:pic>
              <p:nvPicPr>
                <p:cNvPr id="105" name="筆跡 104">
                  <a:extLst>
                    <a:ext uri="{FF2B5EF4-FFF2-40B4-BE49-F238E27FC236}">
                      <a16:creationId xmlns:a16="http://schemas.microsoft.com/office/drawing/2014/main" id="{501ED050-1EEE-4ADC-ADBF-53470ED4B88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348200" y="5670400"/>
                  <a:ext cx="126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06" name="筆跡 105">
                  <a:extLst>
                    <a:ext uri="{FF2B5EF4-FFF2-40B4-BE49-F238E27FC236}">
                      <a16:creationId xmlns:a16="http://schemas.microsoft.com/office/drawing/2014/main" id="{BF9EF7E1-2A15-4A10-94F9-1246A6817FE6}"/>
                    </a:ext>
                  </a:extLst>
                </p14:cNvPr>
                <p14:cNvContentPartPr/>
                <p14:nvPr/>
              </p14:nvContentPartPr>
              <p14:xfrm>
                <a:off x="7319040" y="5782720"/>
                <a:ext cx="276840" cy="209520"/>
              </p14:xfrm>
            </p:contentPart>
          </mc:Choice>
          <mc:Fallback>
            <p:pic>
              <p:nvPicPr>
                <p:cNvPr id="106" name="筆跡 105">
                  <a:extLst>
                    <a:ext uri="{FF2B5EF4-FFF2-40B4-BE49-F238E27FC236}">
                      <a16:creationId xmlns:a16="http://schemas.microsoft.com/office/drawing/2014/main" id="{BF9EF7E1-2A15-4A10-94F9-1246A6817FE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310040" y="5773720"/>
                  <a:ext cx="294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07" name="筆跡 106">
                  <a:extLst>
                    <a:ext uri="{FF2B5EF4-FFF2-40B4-BE49-F238E27FC236}">
                      <a16:creationId xmlns:a16="http://schemas.microsoft.com/office/drawing/2014/main" id="{BC969C49-AD4E-4FB7-BFBA-01952D9114A9}"/>
                    </a:ext>
                  </a:extLst>
                </p14:cNvPr>
                <p14:cNvContentPartPr/>
                <p14:nvPr/>
              </p14:nvContentPartPr>
              <p14:xfrm>
                <a:off x="7636920" y="5502640"/>
                <a:ext cx="117720" cy="11880"/>
              </p14:xfrm>
            </p:contentPart>
          </mc:Choice>
          <mc:Fallback>
            <p:pic>
              <p:nvPicPr>
                <p:cNvPr id="107" name="筆跡 106">
                  <a:extLst>
                    <a:ext uri="{FF2B5EF4-FFF2-40B4-BE49-F238E27FC236}">
                      <a16:creationId xmlns:a16="http://schemas.microsoft.com/office/drawing/2014/main" id="{BC969C49-AD4E-4FB7-BFBA-01952D9114A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627920" y="5494000"/>
                  <a:ext cx="135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08" name="筆跡 107">
                  <a:extLst>
                    <a:ext uri="{FF2B5EF4-FFF2-40B4-BE49-F238E27FC236}">
                      <a16:creationId xmlns:a16="http://schemas.microsoft.com/office/drawing/2014/main" id="{137D2E08-F8BA-4B20-A96E-E05855BDF8DD}"/>
                    </a:ext>
                  </a:extLst>
                </p14:cNvPr>
                <p14:cNvContentPartPr/>
                <p14:nvPr/>
              </p14:nvContentPartPr>
              <p14:xfrm>
                <a:off x="7617120" y="5640160"/>
                <a:ext cx="7560" cy="145080"/>
              </p14:xfrm>
            </p:contentPart>
          </mc:Choice>
          <mc:Fallback>
            <p:pic>
              <p:nvPicPr>
                <p:cNvPr id="108" name="筆跡 107">
                  <a:extLst>
                    <a:ext uri="{FF2B5EF4-FFF2-40B4-BE49-F238E27FC236}">
                      <a16:creationId xmlns:a16="http://schemas.microsoft.com/office/drawing/2014/main" id="{137D2E08-F8BA-4B20-A96E-E05855BDF8D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608120" y="5631160"/>
                  <a:ext cx="25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09" name="筆跡 108">
                  <a:extLst>
                    <a:ext uri="{FF2B5EF4-FFF2-40B4-BE49-F238E27FC236}">
                      <a16:creationId xmlns:a16="http://schemas.microsoft.com/office/drawing/2014/main" id="{E8E43F14-99ED-457E-9DF1-AAE25D6E27C3}"/>
                    </a:ext>
                  </a:extLst>
                </p14:cNvPr>
                <p14:cNvContentPartPr/>
                <p14:nvPr/>
              </p14:nvContentPartPr>
              <p14:xfrm>
                <a:off x="7590840" y="5530360"/>
                <a:ext cx="322920" cy="294480"/>
              </p14:xfrm>
            </p:contentPart>
          </mc:Choice>
          <mc:Fallback>
            <p:pic>
              <p:nvPicPr>
                <p:cNvPr id="109" name="筆跡 108">
                  <a:extLst>
                    <a:ext uri="{FF2B5EF4-FFF2-40B4-BE49-F238E27FC236}">
                      <a16:creationId xmlns:a16="http://schemas.microsoft.com/office/drawing/2014/main" id="{E8E43F14-99ED-457E-9DF1-AAE25D6E27C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581840" y="5521360"/>
                  <a:ext cx="3405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0" name="筆跡 109">
                  <a:extLst>
                    <a:ext uri="{FF2B5EF4-FFF2-40B4-BE49-F238E27FC236}">
                      <a16:creationId xmlns:a16="http://schemas.microsoft.com/office/drawing/2014/main" id="{030D7E43-A360-4046-8650-C7260D221811}"/>
                    </a:ext>
                  </a:extLst>
                </p14:cNvPr>
                <p14:cNvContentPartPr/>
                <p14:nvPr/>
              </p14:nvContentPartPr>
              <p14:xfrm>
                <a:off x="7777680" y="5637640"/>
                <a:ext cx="110520" cy="135360"/>
              </p14:xfrm>
            </p:contentPart>
          </mc:Choice>
          <mc:Fallback>
            <p:pic>
              <p:nvPicPr>
                <p:cNvPr id="110" name="筆跡 109">
                  <a:extLst>
                    <a:ext uri="{FF2B5EF4-FFF2-40B4-BE49-F238E27FC236}">
                      <a16:creationId xmlns:a16="http://schemas.microsoft.com/office/drawing/2014/main" id="{030D7E43-A360-4046-8650-C7260D22181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769040" y="5628640"/>
                  <a:ext cx="128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1" name="筆跡 110">
                  <a:extLst>
                    <a:ext uri="{FF2B5EF4-FFF2-40B4-BE49-F238E27FC236}">
                      <a16:creationId xmlns:a16="http://schemas.microsoft.com/office/drawing/2014/main" id="{BB466A3F-B4FA-4F24-93C8-71F0460157AC}"/>
                    </a:ext>
                  </a:extLst>
                </p14:cNvPr>
                <p14:cNvContentPartPr/>
                <p14:nvPr/>
              </p14:nvContentPartPr>
              <p14:xfrm>
                <a:off x="7736640" y="5768320"/>
                <a:ext cx="115560" cy="223920"/>
              </p14:xfrm>
            </p:contentPart>
          </mc:Choice>
          <mc:Fallback>
            <p:pic>
              <p:nvPicPr>
                <p:cNvPr id="111" name="筆跡 110">
                  <a:extLst>
                    <a:ext uri="{FF2B5EF4-FFF2-40B4-BE49-F238E27FC236}">
                      <a16:creationId xmlns:a16="http://schemas.microsoft.com/office/drawing/2014/main" id="{BB466A3F-B4FA-4F24-93C8-71F0460157A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727640" y="5759680"/>
                  <a:ext cx="133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12" name="筆跡 111">
                  <a:extLst>
                    <a:ext uri="{FF2B5EF4-FFF2-40B4-BE49-F238E27FC236}">
                      <a16:creationId xmlns:a16="http://schemas.microsoft.com/office/drawing/2014/main" id="{F292A65C-32C9-43BD-83B5-E1F03862E3EB}"/>
                    </a:ext>
                  </a:extLst>
                </p14:cNvPr>
                <p14:cNvContentPartPr/>
                <p14:nvPr/>
              </p14:nvContentPartPr>
              <p14:xfrm>
                <a:off x="7734480" y="5759680"/>
                <a:ext cx="250560" cy="168480"/>
              </p14:xfrm>
            </p:contentPart>
          </mc:Choice>
          <mc:Fallback>
            <p:pic>
              <p:nvPicPr>
                <p:cNvPr id="112" name="筆跡 111">
                  <a:extLst>
                    <a:ext uri="{FF2B5EF4-FFF2-40B4-BE49-F238E27FC236}">
                      <a16:creationId xmlns:a16="http://schemas.microsoft.com/office/drawing/2014/main" id="{F292A65C-32C9-43BD-83B5-E1F03862E3E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725480" y="5750680"/>
                  <a:ext cx="268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13" name="筆跡 112">
                  <a:extLst>
                    <a:ext uri="{FF2B5EF4-FFF2-40B4-BE49-F238E27FC236}">
                      <a16:creationId xmlns:a16="http://schemas.microsoft.com/office/drawing/2014/main" id="{05F8DCC2-511C-4972-AD4C-BCB1EDB5895C}"/>
                    </a:ext>
                  </a:extLst>
                </p14:cNvPr>
                <p14:cNvContentPartPr/>
                <p14:nvPr/>
              </p14:nvContentPartPr>
              <p14:xfrm>
                <a:off x="7816560" y="5812600"/>
                <a:ext cx="100800" cy="155160"/>
              </p14:xfrm>
            </p:contentPart>
          </mc:Choice>
          <mc:Fallback>
            <p:pic>
              <p:nvPicPr>
                <p:cNvPr id="113" name="筆跡 112">
                  <a:extLst>
                    <a:ext uri="{FF2B5EF4-FFF2-40B4-BE49-F238E27FC236}">
                      <a16:creationId xmlns:a16="http://schemas.microsoft.com/office/drawing/2014/main" id="{05F8DCC2-511C-4972-AD4C-BCB1EDB5895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7560" y="5803960"/>
                  <a:ext cx="118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14" name="筆跡 113">
                  <a:extLst>
                    <a:ext uri="{FF2B5EF4-FFF2-40B4-BE49-F238E27FC236}">
                      <a16:creationId xmlns:a16="http://schemas.microsoft.com/office/drawing/2014/main" id="{6BF4D7B1-799F-40D4-A2E6-6F24C99F8CFE}"/>
                    </a:ext>
                  </a:extLst>
                </p14:cNvPr>
                <p14:cNvContentPartPr/>
                <p14:nvPr/>
              </p14:nvContentPartPr>
              <p14:xfrm>
                <a:off x="7802880" y="5888920"/>
                <a:ext cx="108720" cy="15840"/>
              </p14:xfrm>
            </p:contentPart>
          </mc:Choice>
          <mc:Fallback>
            <p:pic>
              <p:nvPicPr>
                <p:cNvPr id="114" name="筆跡 113">
                  <a:extLst>
                    <a:ext uri="{FF2B5EF4-FFF2-40B4-BE49-F238E27FC236}">
                      <a16:creationId xmlns:a16="http://schemas.microsoft.com/office/drawing/2014/main" id="{6BF4D7B1-799F-40D4-A2E6-6F24C99F8CF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794240" y="5879920"/>
                  <a:ext cx="1263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15" name="筆跡 114">
                  <a:extLst>
                    <a:ext uri="{FF2B5EF4-FFF2-40B4-BE49-F238E27FC236}">
                      <a16:creationId xmlns:a16="http://schemas.microsoft.com/office/drawing/2014/main" id="{57895BDB-8830-47AF-BF09-C9D801064FA6}"/>
                    </a:ext>
                  </a:extLst>
                </p14:cNvPr>
                <p14:cNvContentPartPr/>
                <p14:nvPr/>
              </p14:nvContentPartPr>
              <p14:xfrm>
                <a:off x="7833840" y="5921320"/>
                <a:ext cx="163800" cy="75240"/>
              </p14:xfrm>
            </p:contentPart>
          </mc:Choice>
          <mc:Fallback>
            <p:pic>
              <p:nvPicPr>
                <p:cNvPr id="115" name="筆跡 114">
                  <a:extLst>
                    <a:ext uri="{FF2B5EF4-FFF2-40B4-BE49-F238E27FC236}">
                      <a16:creationId xmlns:a16="http://schemas.microsoft.com/office/drawing/2014/main" id="{57895BDB-8830-47AF-BF09-C9D801064FA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824840" y="5912320"/>
                  <a:ext cx="1814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17" name="筆跡 116">
                  <a:extLst>
                    <a:ext uri="{FF2B5EF4-FFF2-40B4-BE49-F238E27FC236}">
                      <a16:creationId xmlns:a16="http://schemas.microsoft.com/office/drawing/2014/main" id="{06B9945F-92B9-4033-8074-C2241C5F5462}"/>
                    </a:ext>
                  </a:extLst>
                </p14:cNvPr>
                <p14:cNvContentPartPr/>
                <p14:nvPr/>
              </p14:nvContentPartPr>
              <p14:xfrm>
                <a:off x="8026080" y="5465920"/>
                <a:ext cx="46080" cy="162720"/>
              </p14:xfrm>
            </p:contentPart>
          </mc:Choice>
          <mc:Fallback>
            <p:pic>
              <p:nvPicPr>
                <p:cNvPr id="117" name="筆跡 116">
                  <a:extLst>
                    <a:ext uri="{FF2B5EF4-FFF2-40B4-BE49-F238E27FC236}">
                      <a16:creationId xmlns:a16="http://schemas.microsoft.com/office/drawing/2014/main" id="{06B9945F-92B9-4033-8074-C2241C5F546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017080" y="5457280"/>
                  <a:ext cx="63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18" name="筆跡 117">
                  <a:extLst>
                    <a:ext uri="{FF2B5EF4-FFF2-40B4-BE49-F238E27FC236}">
                      <a16:creationId xmlns:a16="http://schemas.microsoft.com/office/drawing/2014/main" id="{3C84AE0E-07C8-4530-978A-A37B5E81961F}"/>
                    </a:ext>
                  </a:extLst>
                </p14:cNvPr>
                <p14:cNvContentPartPr/>
                <p14:nvPr/>
              </p14:nvContentPartPr>
              <p14:xfrm>
                <a:off x="8017080" y="5420920"/>
                <a:ext cx="269280" cy="167760"/>
              </p14:xfrm>
            </p:contentPart>
          </mc:Choice>
          <mc:Fallback>
            <p:pic>
              <p:nvPicPr>
                <p:cNvPr id="118" name="筆跡 117">
                  <a:extLst>
                    <a:ext uri="{FF2B5EF4-FFF2-40B4-BE49-F238E27FC236}">
                      <a16:creationId xmlns:a16="http://schemas.microsoft.com/office/drawing/2014/main" id="{3C84AE0E-07C8-4530-978A-A37B5E81961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008080" y="5411920"/>
                  <a:ext cx="286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19" name="筆跡 118">
                  <a:extLst>
                    <a:ext uri="{FF2B5EF4-FFF2-40B4-BE49-F238E27FC236}">
                      <a16:creationId xmlns:a16="http://schemas.microsoft.com/office/drawing/2014/main" id="{3AB59271-FCB8-4C52-B614-BACD62E71C23}"/>
                    </a:ext>
                  </a:extLst>
                </p14:cNvPr>
                <p14:cNvContentPartPr/>
                <p14:nvPr/>
              </p14:nvContentPartPr>
              <p14:xfrm>
                <a:off x="8097360" y="5512360"/>
                <a:ext cx="132120" cy="34560"/>
              </p14:xfrm>
            </p:contentPart>
          </mc:Choice>
          <mc:Fallback>
            <p:pic>
              <p:nvPicPr>
                <p:cNvPr id="119" name="筆跡 118">
                  <a:extLst>
                    <a:ext uri="{FF2B5EF4-FFF2-40B4-BE49-F238E27FC236}">
                      <a16:creationId xmlns:a16="http://schemas.microsoft.com/office/drawing/2014/main" id="{3AB59271-FCB8-4C52-B614-BACD62E71C2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088720" y="5503720"/>
                  <a:ext cx="149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0" name="筆跡 119">
                  <a:extLst>
                    <a:ext uri="{FF2B5EF4-FFF2-40B4-BE49-F238E27FC236}">
                      <a16:creationId xmlns:a16="http://schemas.microsoft.com/office/drawing/2014/main" id="{33481287-7595-4325-878D-7AEAADF095BF}"/>
                    </a:ext>
                  </a:extLst>
                </p14:cNvPr>
                <p14:cNvContentPartPr/>
                <p14:nvPr/>
              </p14:nvContentPartPr>
              <p14:xfrm>
                <a:off x="8107440" y="5568520"/>
                <a:ext cx="119520" cy="31320"/>
              </p14:xfrm>
            </p:contentPart>
          </mc:Choice>
          <mc:Fallback>
            <p:pic>
              <p:nvPicPr>
                <p:cNvPr id="120" name="筆跡 119">
                  <a:extLst>
                    <a:ext uri="{FF2B5EF4-FFF2-40B4-BE49-F238E27FC236}">
                      <a16:creationId xmlns:a16="http://schemas.microsoft.com/office/drawing/2014/main" id="{33481287-7595-4325-878D-7AEAADF095B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098440" y="5559880"/>
                  <a:ext cx="137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21" name="筆跡 120">
                  <a:extLst>
                    <a:ext uri="{FF2B5EF4-FFF2-40B4-BE49-F238E27FC236}">
                      <a16:creationId xmlns:a16="http://schemas.microsoft.com/office/drawing/2014/main" id="{AC465AC2-19C9-47DA-BDE2-C85EC37A642F}"/>
                    </a:ext>
                  </a:extLst>
                </p14:cNvPr>
                <p14:cNvContentPartPr/>
                <p14:nvPr/>
              </p14:nvContentPartPr>
              <p14:xfrm>
                <a:off x="8026080" y="5555200"/>
                <a:ext cx="348120" cy="299520"/>
              </p14:xfrm>
            </p:contentPart>
          </mc:Choice>
          <mc:Fallback>
            <p:pic>
              <p:nvPicPr>
                <p:cNvPr id="121" name="筆跡 120">
                  <a:extLst>
                    <a:ext uri="{FF2B5EF4-FFF2-40B4-BE49-F238E27FC236}">
                      <a16:creationId xmlns:a16="http://schemas.microsoft.com/office/drawing/2014/main" id="{AC465AC2-19C9-47DA-BDE2-C85EC37A642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017440" y="5546560"/>
                  <a:ext cx="3657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22" name="筆跡 121">
                  <a:extLst>
                    <a:ext uri="{FF2B5EF4-FFF2-40B4-BE49-F238E27FC236}">
                      <a16:creationId xmlns:a16="http://schemas.microsoft.com/office/drawing/2014/main" id="{917D04A9-AB94-49A7-997A-30977F5336F5}"/>
                    </a:ext>
                  </a:extLst>
                </p14:cNvPr>
                <p14:cNvContentPartPr/>
                <p14:nvPr/>
              </p14:nvContentPartPr>
              <p14:xfrm>
                <a:off x="8095560" y="5675080"/>
                <a:ext cx="144720" cy="297000"/>
              </p14:xfrm>
            </p:contentPart>
          </mc:Choice>
          <mc:Fallback>
            <p:pic>
              <p:nvPicPr>
                <p:cNvPr id="122" name="筆跡 121">
                  <a:extLst>
                    <a:ext uri="{FF2B5EF4-FFF2-40B4-BE49-F238E27FC236}">
                      <a16:creationId xmlns:a16="http://schemas.microsoft.com/office/drawing/2014/main" id="{917D04A9-AB94-49A7-997A-30977F5336F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086920" y="5666080"/>
                  <a:ext cx="1623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23" name="筆跡 122">
                  <a:extLst>
                    <a:ext uri="{FF2B5EF4-FFF2-40B4-BE49-F238E27FC236}">
                      <a16:creationId xmlns:a16="http://schemas.microsoft.com/office/drawing/2014/main" id="{A6AF21D0-3AA5-4E6A-BA1D-9CF8D3B2AF05}"/>
                    </a:ext>
                  </a:extLst>
                </p14:cNvPr>
                <p14:cNvContentPartPr/>
                <p14:nvPr/>
              </p14:nvContentPartPr>
              <p14:xfrm>
                <a:off x="8130840" y="5772640"/>
                <a:ext cx="105120" cy="39240"/>
              </p14:xfrm>
            </p:contentPart>
          </mc:Choice>
          <mc:Fallback>
            <p:pic>
              <p:nvPicPr>
                <p:cNvPr id="123" name="筆跡 122">
                  <a:extLst>
                    <a:ext uri="{FF2B5EF4-FFF2-40B4-BE49-F238E27FC236}">
                      <a16:creationId xmlns:a16="http://schemas.microsoft.com/office/drawing/2014/main" id="{A6AF21D0-3AA5-4E6A-BA1D-9CF8D3B2AF0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121840" y="5763640"/>
                  <a:ext cx="122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24" name="筆跡 123">
                  <a:extLst>
                    <a:ext uri="{FF2B5EF4-FFF2-40B4-BE49-F238E27FC236}">
                      <a16:creationId xmlns:a16="http://schemas.microsoft.com/office/drawing/2014/main" id="{3EF521CD-41DA-4D66-B5D0-A925DD1E7B85}"/>
                    </a:ext>
                  </a:extLst>
                </p14:cNvPr>
                <p14:cNvContentPartPr/>
                <p14:nvPr/>
              </p14:nvContentPartPr>
              <p14:xfrm>
                <a:off x="8090160" y="5685520"/>
                <a:ext cx="315720" cy="227160"/>
              </p14:xfrm>
            </p:contentPart>
          </mc:Choice>
          <mc:Fallback>
            <p:pic>
              <p:nvPicPr>
                <p:cNvPr id="124" name="筆跡 123">
                  <a:extLst>
                    <a:ext uri="{FF2B5EF4-FFF2-40B4-BE49-F238E27FC236}">
                      <a16:creationId xmlns:a16="http://schemas.microsoft.com/office/drawing/2014/main" id="{3EF521CD-41DA-4D66-B5D0-A925DD1E7B8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081520" y="5676880"/>
                  <a:ext cx="333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25" name="筆跡 124">
                  <a:extLst>
                    <a:ext uri="{FF2B5EF4-FFF2-40B4-BE49-F238E27FC236}">
                      <a16:creationId xmlns:a16="http://schemas.microsoft.com/office/drawing/2014/main" id="{98F9081E-7D3D-4AC0-9CFA-D677340CA2F7}"/>
                    </a:ext>
                  </a:extLst>
                </p14:cNvPr>
                <p14:cNvContentPartPr/>
                <p14:nvPr/>
              </p14:nvContentPartPr>
              <p14:xfrm>
                <a:off x="8283480" y="5779840"/>
                <a:ext cx="225360" cy="76680"/>
              </p14:xfrm>
            </p:contentPart>
          </mc:Choice>
          <mc:Fallback>
            <p:pic>
              <p:nvPicPr>
                <p:cNvPr id="125" name="筆跡 124">
                  <a:extLst>
                    <a:ext uri="{FF2B5EF4-FFF2-40B4-BE49-F238E27FC236}">
                      <a16:creationId xmlns:a16="http://schemas.microsoft.com/office/drawing/2014/main" id="{98F9081E-7D3D-4AC0-9CFA-D677340CA2F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274480" y="5770840"/>
                  <a:ext cx="243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26" name="筆跡 125">
                  <a:extLst>
                    <a:ext uri="{FF2B5EF4-FFF2-40B4-BE49-F238E27FC236}">
                      <a16:creationId xmlns:a16="http://schemas.microsoft.com/office/drawing/2014/main" id="{E216184A-4013-4D13-AA4F-68E0872178EC}"/>
                    </a:ext>
                  </a:extLst>
                </p14:cNvPr>
                <p14:cNvContentPartPr/>
                <p14:nvPr/>
              </p14:nvContentPartPr>
              <p14:xfrm>
                <a:off x="8476800" y="5467720"/>
                <a:ext cx="122400" cy="334440"/>
              </p14:xfrm>
            </p:contentPart>
          </mc:Choice>
          <mc:Fallback>
            <p:pic>
              <p:nvPicPr>
                <p:cNvPr id="126" name="筆跡 125">
                  <a:extLst>
                    <a:ext uri="{FF2B5EF4-FFF2-40B4-BE49-F238E27FC236}">
                      <a16:creationId xmlns:a16="http://schemas.microsoft.com/office/drawing/2014/main" id="{E216184A-4013-4D13-AA4F-68E0872178E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467800" y="5459080"/>
                  <a:ext cx="1400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27" name="筆跡 126">
                  <a:extLst>
                    <a:ext uri="{FF2B5EF4-FFF2-40B4-BE49-F238E27FC236}">
                      <a16:creationId xmlns:a16="http://schemas.microsoft.com/office/drawing/2014/main" id="{AD5444FA-902A-4F8F-99BD-4F68E778911C}"/>
                    </a:ext>
                  </a:extLst>
                </p14:cNvPr>
                <p14:cNvContentPartPr/>
                <p14:nvPr/>
              </p14:nvContentPartPr>
              <p14:xfrm>
                <a:off x="8537640" y="5493640"/>
                <a:ext cx="137880" cy="336600"/>
              </p14:xfrm>
            </p:contentPart>
          </mc:Choice>
          <mc:Fallback>
            <p:pic>
              <p:nvPicPr>
                <p:cNvPr id="127" name="筆跡 126">
                  <a:extLst>
                    <a:ext uri="{FF2B5EF4-FFF2-40B4-BE49-F238E27FC236}">
                      <a16:creationId xmlns:a16="http://schemas.microsoft.com/office/drawing/2014/main" id="{AD5444FA-902A-4F8F-99BD-4F68E778911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529000" y="5485000"/>
                  <a:ext cx="1555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28" name="筆跡 127">
                  <a:extLst>
                    <a:ext uri="{FF2B5EF4-FFF2-40B4-BE49-F238E27FC236}">
                      <a16:creationId xmlns:a16="http://schemas.microsoft.com/office/drawing/2014/main" id="{D3058AA2-FF17-4C55-8C6E-C5BCE9406C88}"/>
                    </a:ext>
                  </a:extLst>
                </p14:cNvPr>
                <p14:cNvContentPartPr/>
                <p14:nvPr/>
              </p14:nvContentPartPr>
              <p14:xfrm>
                <a:off x="8666160" y="5379160"/>
                <a:ext cx="140040" cy="225720"/>
              </p14:xfrm>
            </p:contentPart>
          </mc:Choice>
          <mc:Fallback>
            <p:pic>
              <p:nvPicPr>
                <p:cNvPr id="128" name="筆跡 127">
                  <a:extLst>
                    <a:ext uri="{FF2B5EF4-FFF2-40B4-BE49-F238E27FC236}">
                      <a16:creationId xmlns:a16="http://schemas.microsoft.com/office/drawing/2014/main" id="{D3058AA2-FF17-4C55-8C6E-C5BCE9406C8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657520" y="5370160"/>
                  <a:ext cx="1576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29" name="筆跡 128">
                  <a:extLst>
                    <a:ext uri="{FF2B5EF4-FFF2-40B4-BE49-F238E27FC236}">
                      <a16:creationId xmlns:a16="http://schemas.microsoft.com/office/drawing/2014/main" id="{4440CDA7-C7EA-4BDD-BC01-A735AC281F3E}"/>
                    </a:ext>
                  </a:extLst>
                </p14:cNvPr>
                <p14:cNvContentPartPr/>
                <p14:nvPr/>
              </p14:nvContentPartPr>
              <p14:xfrm>
                <a:off x="8709000" y="5556280"/>
                <a:ext cx="115920" cy="299880"/>
              </p14:xfrm>
            </p:contentPart>
          </mc:Choice>
          <mc:Fallback>
            <p:pic>
              <p:nvPicPr>
                <p:cNvPr id="129" name="筆跡 128">
                  <a:extLst>
                    <a:ext uri="{FF2B5EF4-FFF2-40B4-BE49-F238E27FC236}">
                      <a16:creationId xmlns:a16="http://schemas.microsoft.com/office/drawing/2014/main" id="{4440CDA7-C7EA-4BDD-BC01-A735AC281F3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700000" y="5547640"/>
                  <a:ext cx="1335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30" name="筆跡 129">
                  <a:extLst>
                    <a:ext uri="{FF2B5EF4-FFF2-40B4-BE49-F238E27FC236}">
                      <a16:creationId xmlns:a16="http://schemas.microsoft.com/office/drawing/2014/main" id="{54A8FA78-DCDC-4224-A496-EFA4D8A5BF3D}"/>
                    </a:ext>
                  </a:extLst>
                </p14:cNvPr>
                <p14:cNvContentPartPr/>
                <p14:nvPr/>
              </p14:nvContentPartPr>
              <p14:xfrm>
                <a:off x="8738520" y="5724400"/>
                <a:ext cx="316440" cy="99360"/>
              </p14:xfrm>
            </p:contentPart>
          </mc:Choice>
          <mc:Fallback>
            <p:pic>
              <p:nvPicPr>
                <p:cNvPr id="130" name="筆跡 129">
                  <a:extLst>
                    <a:ext uri="{FF2B5EF4-FFF2-40B4-BE49-F238E27FC236}">
                      <a16:creationId xmlns:a16="http://schemas.microsoft.com/office/drawing/2014/main" id="{54A8FA78-DCDC-4224-A496-EFA4D8A5BF3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729880" y="5715760"/>
                  <a:ext cx="334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31" name="筆跡 130">
                  <a:extLst>
                    <a:ext uri="{FF2B5EF4-FFF2-40B4-BE49-F238E27FC236}">
                      <a16:creationId xmlns:a16="http://schemas.microsoft.com/office/drawing/2014/main" id="{42A22EDA-17A8-4CDF-997D-082D153686DC}"/>
                    </a:ext>
                  </a:extLst>
                </p14:cNvPr>
                <p14:cNvContentPartPr/>
                <p14:nvPr/>
              </p14:nvContentPartPr>
              <p14:xfrm>
                <a:off x="8926440" y="5353240"/>
                <a:ext cx="167400" cy="296640"/>
              </p14:xfrm>
            </p:contentPart>
          </mc:Choice>
          <mc:Fallback>
            <p:pic>
              <p:nvPicPr>
                <p:cNvPr id="131" name="筆跡 130">
                  <a:extLst>
                    <a:ext uri="{FF2B5EF4-FFF2-40B4-BE49-F238E27FC236}">
                      <a16:creationId xmlns:a16="http://schemas.microsoft.com/office/drawing/2014/main" id="{42A22EDA-17A8-4CDF-997D-082D153686D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917440" y="5344240"/>
                  <a:ext cx="1850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32" name="筆跡 131">
                  <a:extLst>
                    <a:ext uri="{FF2B5EF4-FFF2-40B4-BE49-F238E27FC236}">
                      <a16:creationId xmlns:a16="http://schemas.microsoft.com/office/drawing/2014/main" id="{B706EA81-D534-4334-BE37-3F8EBB42AA62}"/>
                    </a:ext>
                  </a:extLst>
                </p14:cNvPr>
                <p14:cNvContentPartPr/>
                <p14:nvPr/>
              </p14:nvContentPartPr>
              <p14:xfrm>
                <a:off x="9038400" y="5419840"/>
                <a:ext cx="289440" cy="26280"/>
              </p14:xfrm>
            </p:contentPart>
          </mc:Choice>
          <mc:Fallback>
            <p:pic>
              <p:nvPicPr>
                <p:cNvPr id="132" name="筆跡 131">
                  <a:extLst>
                    <a:ext uri="{FF2B5EF4-FFF2-40B4-BE49-F238E27FC236}">
                      <a16:creationId xmlns:a16="http://schemas.microsoft.com/office/drawing/2014/main" id="{B706EA81-D534-4334-BE37-3F8EBB42AA6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029760" y="5410840"/>
                  <a:ext cx="307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33" name="筆跡 132">
                  <a:extLst>
                    <a:ext uri="{FF2B5EF4-FFF2-40B4-BE49-F238E27FC236}">
                      <a16:creationId xmlns:a16="http://schemas.microsoft.com/office/drawing/2014/main" id="{CE488D80-5B15-4BFE-874F-BF219D856BC8}"/>
                    </a:ext>
                  </a:extLst>
                </p14:cNvPr>
                <p14:cNvContentPartPr/>
                <p14:nvPr/>
              </p14:nvContentPartPr>
              <p14:xfrm>
                <a:off x="9059280" y="5502640"/>
                <a:ext cx="190800" cy="85680"/>
              </p14:xfrm>
            </p:contentPart>
          </mc:Choice>
          <mc:Fallback>
            <p:pic>
              <p:nvPicPr>
                <p:cNvPr id="133" name="筆跡 132">
                  <a:extLst>
                    <a:ext uri="{FF2B5EF4-FFF2-40B4-BE49-F238E27FC236}">
                      <a16:creationId xmlns:a16="http://schemas.microsoft.com/office/drawing/2014/main" id="{CE488D80-5B15-4BFE-874F-BF219D856BC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050280" y="5494000"/>
                  <a:ext cx="2084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34" name="筆跡 133">
                  <a:extLst>
                    <a:ext uri="{FF2B5EF4-FFF2-40B4-BE49-F238E27FC236}">
                      <a16:creationId xmlns:a16="http://schemas.microsoft.com/office/drawing/2014/main" id="{66189774-CEC2-4212-8627-977F3B4D8234}"/>
                    </a:ext>
                  </a:extLst>
                </p14:cNvPr>
                <p14:cNvContentPartPr/>
                <p14:nvPr/>
              </p14:nvContentPartPr>
              <p14:xfrm>
                <a:off x="9061080" y="5562400"/>
                <a:ext cx="370800" cy="214920"/>
              </p14:xfrm>
            </p:contentPart>
          </mc:Choice>
          <mc:Fallback>
            <p:pic>
              <p:nvPicPr>
                <p:cNvPr id="134" name="筆跡 133">
                  <a:extLst>
                    <a:ext uri="{FF2B5EF4-FFF2-40B4-BE49-F238E27FC236}">
                      <a16:creationId xmlns:a16="http://schemas.microsoft.com/office/drawing/2014/main" id="{66189774-CEC2-4212-8627-977F3B4D823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052080" y="5553760"/>
                  <a:ext cx="388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36" name="筆跡 135">
                  <a:extLst>
                    <a:ext uri="{FF2B5EF4-FFF2-40B4-BE49-F238E27FC236}">
                      <a16:creationId xmlns:a16="http://schemas.microsoft.com/office/drawing/2014/main" id="{A1C9A1C3-E27E-4D83-9520-EEBAA1BC6623}"/>
                    </a:ext>
                  </a:extLst>
                </p14:cNvPr>
                <p14:cNvContentPartPr/>
                <p14:nvPr/>
              </p14:nvContentPartPr>
              <p14:xfrm>
                <a:off x="9441960" y="5302840"/>
                <a:ext cx="173880" cy="68760"/>
              </p14:xfrm>
            </p:contentPart>
          </mc:Choice>
          <mc:Fallback>
            <p:pic>
              <p:nvPicPr>
                <p:cNvPr id="136" name="筆跡 135">
                  <a:extLst>
                    <a:ext uri="{FF2B5EF4-FFF2-40B4-BE49-F238E27FC236}">
                      <a16:creationId xmlns:a16="http://schemas.microsoft.com/office/drawing/2014/main" id="{A1C9A1C3-E27E-4D83-9520-EEBAA1BC662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433320" y="5293840"/>
                  <a:ext cx="191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37" name="筆跡 136">
                  <a:extLst>
                    <a:ext uri="{FF2B5EF4-FFF2-40B4-BE49-F238E27FC236}">
                      <a16:creationId xmlns:a16="http://schemas.microsoft.com/office/drawing/2014/main" id="{30AF2A69-E21A-40F7-AE87-54A6C19925AE}"/>
                    </a:ext>
                  </a:extLst>
                </p14:cNvPr>
                <p14:cNvContentPartPr/>
                <p14:nvPr/>
              </p14:nvContentPartPr>
              <p14:xfrm>
                <a:off x="9498840" y="5279080"/>
                <a:ext cx="10440" cy="205920"/>
              </p14:xfrm>
            </p:contentPart>
          </mc:Choice>
          <mc:Fallback>
            <p:pic>
              <p:nvPicPr>
                <p:cNvPr id="137" name="筆跡 136">
                  <a:extLst>
                    <a:ext uri="{FF2B5EF4-FFF2-40B4-BE49-F238E27FC236}">
                      <a16:creationId xmlns:a16="http://schemas.microsoft.com/office/drawing/2014/main" id="{30AF2A69-E21A-40F7-AE87-54A6C19925A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490200" y="5270440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38" name="筆跡 137">
                  <a:extLst>
                    <a:ext uri="{FF2B5EF4-FFF2-40B4-BE49-F238E27FC236}">
                      <a16:creationId xmlns:a16="http://schemas.microsoft.com/office/drawing/2014/main" id="{D323628C-1811-4367-8101-289F94F68456}"/>
                    </a:ext>
                  </a:extLst>
                </p14:cNvPr>
                <p14:cNvContentPartPr/>
                <p14:nvPr/>
              </p14:nvContentPartPr>
              <p14:xfrm>
                <a:off x="9423960" y="5335960"/>
                <a:ext cx="275040" cy="319680"/>
              </p14:xfrm>
            </p:contentPart>
          </mc:Choice>
          <mc:Fallback>
            <p:pic>
              <p:nvPicPr>
                <p:cNvPr id="138" name="筆跡 137">
                  <a:extLst>
                    <a:ext uri="{FF2B5EF4-FFF2-40B4-BE49-F238E27FC236}">
                      <a16:creationId xmlns:a16="http://schemas.microsoft.com/office/drawing/2014/main" id="{D323628C-1811-4367-8101-289F94F6845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415320" y="5327320"/>
                  <a:ext cx="2926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39" name="筆跡 138">
                  <a:extLst>
                    <a:ext uri="{FF2B5EF4-FFF2-40B4-BE49-F238E27FC236}">
                      <a16:creationId xmlns:a16="http://schemas.microsoft.com/office/drawing/2014/main" id="{9FC730A5-C710-4773-8F16-A61998051B31}"/>
                    </a:ext>
                  </a:extLst>
                </p14:cNvPr>
                <p14:cNvContentPartPr/>
                <p14:nvPr/>
              </p14:nvContentPartPr>
              <p14:xfrm>
                <a:off x="9503520" y="5472040"/>
                <a:ext cx="255960" cy="295920"/>
              </p14:xfrm>
            </p:contentPart>
          </mc:Choice>
          <mc:Fallback>
            <p:pic>
              <p:nvPicPr>
                <p:cNvPr id="139" name="筆跡 138">
                  <a:extLst>
                    <a:ext uri="{FF2B5EF4-FFF2-40B4-BE49-F238E27FC236}">
                      <a16:creationId xmlns:a16="http://schemas.microsoft.com/office/drawing/2014/main" id="{9FC730A5-C710-4773-8F16-A61998051B3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494520" y="5463400"/>
                  <a:ext cx="2736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40" name="筆跡 139">
                  <a:extLst>
                    <a:ext uri="{FF2B5EF4-FFF2-40B4-BE49-F238E27FC236}">
                      <a16:creationId xmlns:a16="http://schemas.microsoft.com/office/drawing/2014/main" id="{FE176260-1882-43C6-A038-FE3D652F025C}"/>
                    </a:ext>
                  </a:extLst>
                </p14:cNvPr>
                <p14:cNvContentPartPr/>
                <p14:nvPr/>
              </p14:nvContentPartPr>
              <p14:xfrm>
                <a:off x="9827520" y="5317240"/>
                <a:ext cx="142560" cy="400320"/>
              </p14:xfrm>
            </p:contentPart>
          </mc:Choice>
          <mc:Fallback>
            <p:pic>
              <p:nvPicPr>
                <p:cNvPr id="140" name="筆跡 139">
                  <a:extLst>
                    <a:ext uri="{FF2B5EF4-FFF2-40B4-BE49-F238E27FC236}">
                      <a16:creationId xmlns:a16="http://schemas.microsoft.com/office/drawing/2014/main" id="{FE176260-1882-43C6-A038-FE3D652F025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818880" y="5308600"/>
                  <a:ext cx="1602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41" name="筆跡 140">
                  <a:extLst>
                    <a:ext uri="{FF2B5EF4-FFF2-40B4-BE49-F238E27FC236}">
                      <a16:creationId xmlns:a16="http://schemas.microsoft.com/office/drawing/2014/main" id="{5D39294C-0F8C-46BC-B285-09351AAA5842}"/>
                    </a:ext>
                  </a:extLst>
                </p14:cNvPr>
                <p14:cNvContentPartPr/>
                <p14:nvPr/>
              </p14:nvContentPartPr>
              <p14:xfrm>
                <a:off x="9828600" y="5510920"/>
                <a:ext cx="276840" cy="155520"/>
              </p14:xfrm>
            </p:contentPart>
          </mc:Choice>
          <mc:Fallback>
            <p:pic>
              <p:nvPicPr>
                <p:cNvPr id="141" name="筆跡 140">
                  <a:extLst>
                    <a:ext uri="{FF2B5EF4-FFF2-40B4-BE49-F238E27FC236}">
                      <a16:creationId xmlns:a16="http://schemas.microsoft.com/office/drawing/2014/main" id="{5D39294C-0F8C-46BC-B285-09351AAA584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819600" y="5501920"/>
                  <a:ext cx="294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43" name="筆跡 142">
                  <a:extLst>
                    <a:ext uri="{FF2B5EF4-FFF2-40B4-BE49-F238E27FC236}">
                      <a16:creationId xmlns:a16="http://schemas.microsoft.com/office/drawing/2014/main" id="{BC434980-B537-488F-A1EE-D8F644C5BF68}"/>
                    </a:ext>
                  </a:extLst>
                </p14:cNvPr>
                <p14:cNvContentPartPr/>
                <p14:nvPr/>
              </p14:nvContentPartPr>
              <p14:xfrm>
                <a:off x="4364160" y="5282320"/>
                <a:ext cx="21240" cy="319680"/>
              </p14:xfrm>
            </p:contentPart>
          </mc:Choice>
          <mc:Fallback>
            <p:pic>
              <p:nvPicPr>
                <p:cNvPr id="143" name="筆跡 142">
                  <a:extLst>
                    <a:ext uri="{FF2B5EF4-FFF2-40B4-BE49-F238E27FC236}">
                      <a16:creationId xmlns:a16="http://schemas.microsoft.com/office/drawing/2014/main" id="{BC434980-B537-488F-A1EE-D8F644C5BF6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355160" y="5273680"/>
                  <a:ext cx="388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44" name="筆跡 143">
                  <a:extLst>
                    <a:ext uri="{FF2B5EF4-FFF2-40B4-BE49-F238E27FC236}">
                      <a16:creationId xmlns:a16="http://schemas.microsoft.com/office/drawing/2014/main" id="{889F7A16-2E21-4C45-BC63-63DACB65E0B8}"/>
                    </a:ext>
                  </a:extLst>
                </p14:cNvPr>
                <p14:cNvContentPartPr/>
                <p14:nvPr/>
              </p14:nvContentPartPr>
              <p14:xfrm>
                <a:off x="4458840" y="5441800"/>
                <a:ext cx="42840" cy="111600"/>
              </p14:xfrm>
            </p:contentPart>
          </mc:Choice>
          <mc:Fallback>
            <p:pic>
              <p:nvPicPr>
                <p:cNvPr id="144" name="筆跡 143">
                  <a:extLst>
                    <a:ext uri="{FF2B5EF4-FFF2-40B4-BE49-F238E27FC236}">
                      <a16:creationId xmlns:a16="http://schemas.microsoft.com/office/drawing/2014/main" id="{889F7A16-2E21-4C45-BC63-63DACB65E0B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450200" y="5432800"/>
                  <a:ext cx="60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45" name="筆跡 144">
                  <a:extLst>
                    <a:ext uri="{FF2B5EF4-FFF2-40B4-BE49-F238E27FC236}">
                      <a16:creationId xmlns:a16="http://schemas.microsoft.com/office/drawing/2014/main" id="{DCD8BD09-923E-4B31-85E8-240BB00BD91D}"/>
                    </a:ext>
                  </a:extLst>
                </p14:cNvPr>
                <p14:cNvContentPartPr/>
                <p14:nvPr/>
              </p14:nvContentPartPr>
              <p14:xfrm>
                <a:off x="4366680" y="5925280"/>
                <a:ext cx="190080" cy="190080"/>
              </p14:xfrm>
            </p:contentPart>
          </mc:Choice>
          <mc:Fallback>
            <p:pic>
              <p:nvPicPr>
                <p:cNvPr id="145" name="筆跡 144">
                  <a:extLst>
                    <a:ext uri="{FF2B5EF4-FFF2-40B4-BE49-F238E27FC236}">
                      <a16:creationId xmlns:a16="http://schemas.microsoft.com/office/drawing/2014/main" id="{DCD8BD09-923E-4B31-85E8-240BB00BD91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358040" y="5916280"/>
                  <a:ext cx="20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46" name="筆跡 145">
                  <a:extLst>
                    <a:ext uri="{FF2B5EF4-FFF2-40B4-BE49-F238E27FC236}">
                      <a16:creationId xmlns:a16="http://schemas.microsoft.com/office/drawing/2014/main" id="{B64CB658-A4D2-4294-B23A-5E21BA47D89A}"/>
                    </a:ext>
                  </a:extLst>
                </p14:cNvPr>
                <p14:cNvContentPartPr/>
                <p14:nvPr/>
              </p14:nvContentPartPr>
              <p14:xfrm>
                <a:off x="4612560" y="5987200"/>
                <a:ext cx="63720" cy="41760"/>
              </p14:xfrm>
            </p:contentPart>
          </mc:Choice>
          <mc:Fallback>
            <p:pic>
              <p:nvPicPr>
                <p:cNvPr id="146" name="筆跡 145">
                  <a:extLst>
                    <a:ext uri="{FF2B5EF4-FFF2-40B4-BE49-F238E27FC236}">
                      <a16:creationId xmlns:a16="http://schemas.microsoft.com/office/drawing/2014/main" id="{B64CB658-A4D2-4294-B23A-5E21BA47D89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603560" y="5978200"/>
                  <a:ext cx="81360" cy="5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76850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505A157-A0CD-42A0-90F8-673D95997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120838"/>
            <a:ext cx="9404660" cy="52901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7319A555-BD71-4E61-9C6C-32521CACD968}"/>
                  </a:ext>
                </a:extLst>
              </p14:cNvPr>
              <p14:cNvContentPartPr/>
              <p14:nvPr/>
            </p14:nvContentPartPr>
            <p14:xfrm>
              <a:off x="1404240" y="2372080"/>
              <a:ext cx="340560" cy="234360"/>
            </p14:xfrm>
          </p:contentPart>
        </mc:Choice>
        <mc:Fallback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7319A555-BD71-4E61-9C6C-32521CACD9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5240" y="2363080"/>
                <a:ext cx="3582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6DB100B5-8D90-48F9-93AF-5CDEE477125E}"/>
                  </a:ext>
                </a:extLst>
              </p14:cNvPr>
              <p14:cNvContentPartPr/>
              <p14:nvPr/>
            </p14:nvContentPartPr>
            <p14:xfrm>
              <a:off x="4914240" y="4386640"/>
              <a:ext cx="936720" cy="378000"/>
            </p14:xfrm>
          </p:contentPart>
        </mc:Choice>
        <mc:Fallback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6DB100B5-8D90-48F9-93AF-5CDEE47712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5240" y="4377640"/>
                <a:ext cx="954360" cy="3956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CD5E6B-A42D-47B7-96C7-D36015DFCF91}"/>
              </a:ext>
            </a:extLst>
          </p:cNvPr>
          <p:cNvSpPr txBox="1"/>
          <p:nvPr/>
        </p:nvSpPr>
        <p:spPr>
          <a:xfrm>
            <a:off x="1381760" y="447040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右鍵</a:t>
            </a:r>
            <a:r>
              <a:rPr lang="en-US" altLang="zh-TW" sz="2400" dirty="0"/>
              <a:t>project</a:t>
            </a:r>
            <a:r>
              <a:rPr lang="zh-TW" altLang="en-US" sz="2400" dirty="0"/>
              <a:t>，找到</a:t>
            </a:r>
            <a:r>
              <a:rPr lang="en-US" altLang="zh-TW" sz="2400" dirty="0"/>
              <a:t>add</a:t>
            </a:r>
            <a:r>
              <a:rPr lang="zh-TW" altLang="en-US" sz="2400" dirty="0"/>
              <a:t> </a:t>
            </a:r>
            <a:r>
              <a:rPr lang="en-US" altLang="zh-TW" sz="2400" dirty="0"/>
              <a:t>to</a:t>
            </a:r>
            <a:r>
              <a:rPr lang="zh-TW" altLang="en-US" sz="2400" dirty="0"/>
              <a:t> </a:t>
            </a:r>
            <a:r>
              <a:rPr lang="en-US" altLang="zh-TW" sz="2400" dirty="0"/>
              <a:t>index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07426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8B7AE60-498B-483D-84F1-32D290B66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0838"/>
            <a:ext cx="9404660" cy="52901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F5E86AB7-A667-49CD-AD0B-7294DAE52898}"/>
                  </a:ext>
                </a:extLst>
              </p14:cNvPr>
              <p14:cNvContentPartPr/>
              <p14:nvPr/>
            </p14:nvContentPartPr>
            <p14:xfrm>
              <a:off x="1381560" y="2363080"/>
              <a:ext cx="247320" cy="213840"/>
            </p14:xfrm>
          </p:contentPart>
        </mc:Choice>
        <mc:Fallback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F5E86AB7-A667-49CD-AD0B-7294DAE528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2920" y="2354080"/>
                <a:ext cx="2649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F1513B9B-F510-40FD-854B-EC036FF9A96E}"/>
                  </a:ext>
                </a:extLst>
              </p14:cNvPr>
              <p14:cNvContentPartPr/>
              <p14:nvPr/>
            </p14:nvContentPartPr>
            <p14:xfrm>
              <a:off x="5004960" y="1918480"/>
              <a:ext cx="648720" cy="335880"/>
            </p14:xfrm>
          </p:contentPart>
        </mc:Choice>
        <mc:Fallback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F1513B9B-F510-40FD-854B-EC036FF9A9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95960" y="1909840"/>
                <a:ext cx="666360" cy="3535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A74A65-0252-4BA4-849C-C0A98E1BDDBA}"/>
              </a:ext>
            </a:extLst>
          </p:cNvPr>
          <p:cNvSpPr txBox="1"/>
          <p:nvPr/>
        </p:nvSpPr>
        <p:spPr>
          <a:xfrm>
            <a:off x="1381760" y="447040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右鍵</a:t>
            </a:r>
            <a:r>
              <a:rPr lang="en-US" altLang="zh-TW" sz="2400" dirty="0"/>
              <a:t>project</a:t>
            </a:r>
            <a:r>
              <a:rPr lang="zh-TW" altLang="en-US" sz="2400" dirty="0"/>
              <a:t>，找到</a:t>
            </a:r>
            <a:r>
              <a:rPr lang="en-US" altLang="zh-TW" sz="2400" dirty="0"/>
              <a:t>commit(</a:t>
            </a:r>
            <a:r>
              <a:rPr lang="zh-TW" altLang="en-US" sz="2400" dirty="0"/>
              <a:t>提交到</a:t>
            </a:r>
            <a:r>
              <a:rPr lang="en-US" altLang="zh-TW" sz="2400" dirty="0" err="1"/>
              <a:t>github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46091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9E38B9B-F6E2-4585-B0D7-5E8039FE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76" y="1096963"/>
            <a:ext cx="9465168" cy="532415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8EAAD2A-F54F-4E0F-A874-65C4F4F830DC}"/>
              </a:ext>
            </a:extLst>
          </p:cNvPr>
          <p:cNvSpPr txBox="1"/>
          <p:nvPr/>
        </p:nvSpPr>
        <p:spPr>
          <a:xfrm>
            <a:off x="1381760" y="447039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建自己的</a:t>
            </a:r>
            <a:r>
              <a:rPr lang="en-US" altLang="zh-TW" sz="2400" dirty="0" err="1"/>
              <a:t>github</a:t>
            </a:r>
            <a:r>
              <a:rPr lang="zh-TW" altLang="en-US" sz="2400" dirty="0"/>
              <a:t>並新增</a:t>
            </a:r>
            <a:r>
              <a:rPr lang="en-US" altLang="zh-TW" sz="2400" dirty="0"/>
              <a:t>repository</a:t>
            </a:r>
            <a:endParaRPr lang="zh-TW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筆跡 11">
                <a:extLst>
                  <a:ext uri="{FF2B5EF4-FFF2-40B4-BE49-F238E27FC236}">
                    <a16:creationId xmlns:a16="http://schemas.microsoft.com/office/drawing/2014/main" id="{9C98EBC8-F05F-4C78-8140-5AD07D97BDCD}"/>
                  </a:ext>
                </a:extLst>
              </p14:cNvPr>
              <p14:cNvContentPartPr/>
              <p14:nvPr/>
            </p14:nvContentPartPr>
            <p14:xfrm>
              <a:off x="9962160" y="3695800"/>
              <a:ext cx="596880" cy="504000"/>
            </p14:xfrm>
          </p:contentPart>
        </mc:Choice>
        <mc:Fallback>
          <p:pic>
            <p:nvPicPr>
              <p:cNvPr id="12" name="筆跡 11">
                <a:extLst>
                  <a:ext uri="{FF2B5EF4-FFF2-40B4-BE49-F238E27FC236}">
                    <a16:creationId xmlns:a16="http://schemas.microsoft.com/office/drawing/2014/main" id="{9C98EBC8-F05F-4C78-8140-5AD07D97BD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3520" y="3687160"/>
                <a:ext cx="614520" cy="52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9747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4C9A3BC-FDE1-45BF-A355-8EB3BDD73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60" y="1120838"/>
            <a:ext cx="9394700" cy="5284519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E01EFAE2-B96A-4C48-A95E-6D2F95BE5A6E}"/>
              </a:ext>
            </a:extLst>
          </p:cNvPr>
          <p:cNvGrpSpPr/>
          <p:nvPr/>
        </p:nvGrpSpPr>
        <p:grpSpPr>
          <a:xfrm>
            <a:off x="6939960" y="4671040"/>
            <a:ext cx="1410480" cy="529560"/>
            <a:chOff x="6939960" y="4671040"/>
            <a:chExt cx="141048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3D997DE4-1D99-4BB6-8E5B-39A1348DB3D2}"/>
                    </a:ext>
                  </a:extLst>
                </p14:cNvPr>
                <p14:cNvContentPartPr/>
                <p14:nvPr/>
              </p14:nvContentPartPr>
              <p14:xfrm>
                <a:off x="6939960" y="4671040"/>
                <a:ext cx="774720" cy="529560"/>
              </p14:xfrm>
            </p:contentPart>
          </mc:Choice>
          <mc:Fallback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3D997DE4-1D99-4BB6-8E5B-39A1348DB3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31320" y="4662400"/>
                  <a:ext cx="79236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E2589673-3042-4D4F-91B8-320E2A2F305C}"/>
                    </a:ext>
                  </a:extLst>
                </p14:cNvPr>
                <p14:cNvContentPartPr/>
                <p14:nvPr/>
              </p14:nvContentPartPr>
              <p14:xfrm>
                <a:off x="8002680" y="4889200"/>
                <a:ext cx="127800" cy="213120"/>
              </p14:xfrm>
            </p:contentPart>
          </mc:Choice>
          <mc:Fallback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E2589673-3042-4D4F-91B8-320E2A2F305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93680" y="4880560"/>
                  <a:ext cx="1454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E0BC5011-30AC-46CB-8E2C-3ECD391E1E8A}"/>
                    </a:ext>
                  </a:extLst>
                </p14:cNvPr>
                <p14:cNvContentPartPr/>
                <p14:nvPr/>
              </p14:nvContentPartPr>
              <p14:xfrm>
                <a:off x="8308680" y="5058040"/>
                <a:ext cx="41760" cy="85680"/>
              </p14:xfrm>
            </p:contentPart>
          </mc:Choice>
          <mc:Fallback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E0BC5011-30AC-46CB-8E2C-3ECD391E1E8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00040" y="5049400"/>
                  <a:ext cx="5940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5A3272-EBDB-42A4-862D-9026B57B3B56}"/>
              </a:ext>
            </a:extLst>
          </p:cNvPr>
          <p:cNvGrpSpPr/>
          <p:nvPr/>
        </p:nvGrpSpPr>
        <p:grpSpPr>
          <a:xfrm>
            <a:off x="8586960" y="5355040"/>
            <a:ext cx="1272600" cy="815760"/>
            <a:chOff x="8586960" y="5355040"/>
            <a:chExt cx="1272600" cy="81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8D4ED7DF-CB04-4041-8C5E-F4146C7E0941}"/>
                    </a:ext>
                  </a:extLst>
                </p14:cNvPr>
                <p14:cNvContentPartPr/>
                <p14:nvPr/>
              </p14:nvContentPartPr>
              <p14:xfrm>
                <a:off x="8586960" y="5588680"/>
                <a:ext cx="856080" cy="582120"/>
              </p14:xfrm>
            </p:contentPart>
          </mc:Choice>
          <mc:Fallback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8D4ED7DF-CB04-4041-8C5E-F4146C7E094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78320" y="5579680"/>
                  <a:ext cx="87372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66D3CED0-AE65-405B-99AD-6B6C715E72E2}"/>
                    </a:ext>
                  </a:extLst>
                </p14:cNvPr>
                <p14:cNvContentPartPr/>
                <p14:nvPr/>
              </p14:nvContentPartPr>
              <p14:xfrm>
                <a:off x="9408840" y="5355040"/>
                <a:ext cx="268560" cy="193680"/>
              </p14:xfrm>
            </p:contentPart>
          </mc:Choice>
          <mc:Fallback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66D3CED0-AE65-405B-99AD-6B6C715E72E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99840" y="5346040"/>
                  <a:ext cx="286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D1F6498C-25CA-4CCC-B0D2-9C6238BFEB1F}"/>
                    </a:ext>
                  </a:extLst>
                </p14:cNvPr>
                <p14:cNvContentPartPr/>
                <p14:nvPr/>
              </p14:nvContentPartPr>
              <p14:xfrm>
                <a:off x="9808800" y="5429560"/>
                <a:ext cx="50760" cy="154800"/>
              </p14:xfrm>
            </p:contentPart>
          </mc:Choice>
          <mc:Fallback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D1F6498C-25CA-4CCC-B0D2-9C6238BFEB1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99800" y="5420560"/>
                  <a:ext cx="68400" cy="172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C57FEFA-4FD5-4018-A319-2DA83B2EDF65}"/>
              </a:ext>
            </a:extLst>
          </p:cNvPr>
          <p:cNvSpPr txBox="1"/>
          <p:nvPr/>
        </p:nvSpPr>
        <p:spPr>
          <a:xfrm>
            <a:off x="1381760" y="44704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輸入訊息並提交</a:t>
            </a:r>
            <a:r>
              <a:rPr lang="en-US" altLang="zh-TW" sz="2400" dirty="0"/>
              <a:t>(commit and push</a:t>
            </a:r>
            <a:r>
              <a:rPr lang="zh-TW" altLang="en-US" sz="2400" dirty="0"/>
              <a:t>是更新</a:t>
            </a:r>
            <a:r>
              <a:rPr lang="en-US" altLang="zh-TW" sz="2400" dirty="0"/>
              <a:t>repository</a:t>
            </a:r>
            <a:r>
              <a:rPr lang="zh-TW" altLang="en-US" sz="2400" dirty="0"/>
              <a:t>，後面會講到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42388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8264280-8A7C-4C79-BF44-DBB24680C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60" y="1120837"/>
            <a:ext cx="9394700" cy="5284519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53906AA9-3005-4068-8C3D-389D4EEED94C}"/>
              </a:ext>
            </a:extLst>
          </p:cNvPr>
          <p:cNvGrpSpPr/>
          <p:nvPr/>
        </p:nvGrpSpPr>
        <p:grpSpPr>
          <a:xfrm>
            <a:off x="4978320" y="1781320"/>
            <a:ext cx="2238120" cy="753120"/>
            <a:chOff x="4978320" y="1781320"/>
            <a:chExt cx="2238120" cy="75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AE658F84-74E1-4E60-AA49-292727F2E561}"/>
                    </a:ext>
                  </a:extLst>
                </p14:cNvPr>
                <p14:cNvContentPartPr/>
                <p14:nvPr/>
              </p14:nvContentPartPr>
              <p14:xfrm>
                <a:off x="4978320" y="2232040"/>
                <a:ext cx="1786680" cy="302400"/>
              </p14:xfrm>
            </p:contentPart>
          </mc:Choice>
          <mc:Fallback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AE658F84-74E1-4E60-AA49-292727F2E56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69680" y="2223400"/>
                  <a:ext cx="18043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454748C6-1823-4ABB-AAAA-25B89B664DF0}"/>
                    </a:ext>
                  </a:extLst>
                </p14:cNvPr>
                <p14:cNvContentPartPr/>
                <p14:nvPr/>
              </p14:nvContentPartPr>
              <p14:xfrm>
                <a:off x="6475560" y="1872040"/>
                <a:ext cx="37440" cy="279000"/>
              </p14:xfrm>
            </p:contentPart>
          </mc:Choice>
          <mc:Fallback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454748C6-1823-4ABB-AAAA-25B89B664D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6560" y="1863400"/>
                  <a:ext cx="550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729A2A66-BDF6-4B41-8B4D-BA857C44BF0B}"/>
                    </a:ext>
                  </a:extLst>
                </p14:cNvPr>
                <p14:cNvContentPartPr/>
                <p14:nvPr/>
              </p14:nvContentPartPr>
              <p14:xfrm>
                <a:off x="6482760" y="1781320"/>
                <a:ext cx="195480" cy="275040"/>
              </p14:xfrm>
            </p:contentPart>
          </mc:Choice>
          <mc:Fallback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729A2A66-BDF6-4B41-8B4D-BA857C44BF0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3760" y="1772320"/>
                  <a:ext cx="213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8F0BDB93-1F5F-443B-9D6C-9CBA33D3F574}"/>
                    </a:ext>
                  </a:extLst>
                </p14:cNvPr>
                <p14:cNvContentPartPr/>
                <p14:nvPr/>
              </p14:nvContentPartPr>
              <p14:xfrm>
                <a:off x="6475560" y="1902280"/>
                <a:ext cx="169200" cy="50760"/>
              </p14:xfrm>
            </p:contentPart>
          </mc:Choice>
          <mc:Fallback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8F0BDB93-1F5F-443B-9D6C-9CBA33D3F57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66560" y="1893280"/>
                  <a:ext cx="186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295E9F18-20DA-4197-91B0-EFCC3334657C}"/>
                    </a:ext>
                  </a:extLst>
                </p14:cNvPr>
                <p14:cNvContentPartPr/>
                <p14:nvPr/>
              </p14:nvContentPartPr>
              <p14:xfrm>
                <a:off x="6481680" y="1952680"/>
                <a:ext cx="161280" cy="51480"/>
              </p14:xfrm>
            </p:contentPart>
          </mc:Choice>
          <mc:Fallback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295E9F18-20DA-4197-91B0-EFCC3334657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73040" y="1943680"/>
                  <a:ext cx="178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DBFD11A4-7A97-4AAD-B619-05BA32BB1283}"/>
                    </a:ext>
                  </a:extLst>
                </p14:cNvPr>
                <p14:cNvContentPartPr/>
                <p14:nvPr/>
              </p14:nvContentPartPr>
              <p14:xfrm>
                <a:off x="6448200" y="2069320"/>
                <a:ext cx="189360" cy="157320"/>
              </p14:xfrm>
            </p:contentPart>
          </mc:Choice>
          <mc:Fallback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DBFD11A4-7A97-4AAD-B619-05BA32BB128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39560" y="2060320"/>
                  <a:ext cx="207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F0FD52DC-6ADD-49EA-B5BB-8A29349F95DE}"/>
                    </a:ext>
                  </a:extLst>
                </p14:cNvPr>
                <p14:cNvContentPartPr/>
                <p14:nvPr/>
              </p14:nvContentPartPr>
              <p14:xfrm>
                <a:off x="6699840" y="1838920"/>
                <a:ext cx="181800" cy="140760"/>
              </p14:xfrm>
            </p:contentPart>
          </mc:Choice>
          <mc:Fallback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F0FD52DC-6ADD-49EA-B5BB-8A29349F95D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90840" y="1829920"/>
                  <a:ext cx="199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3E474754-9431-4DF8-AAEE-CD8F36F271E2}"/>
                    </a:ext>
                  </a:extLst>
                </p14:cNvPr>
                <p14:cNvContentPartPr/>
                <p14:nvPr/>
              </p14:nvContentPartPr>
              <p14:xfrm>
                <a:off x="6658800" y="2040160"/>
                <a:ext cx="144720" cy="124560"/>
              </p14:xfrm>
            </p:contentPart>
          </mc:Choice>
          <mc:Fallback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3E474754-9431-4DF8-AAEE-CD8F36F271E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50160" y="2031520"/>
                  <a:ext cx="162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37E8B0D2-2107-432C-9638-DB34AB38F557}"/>
                    </a:ext>
                  </a:extLst>
                </p14:cNvPr>
                <p14:cNvContentPartPr/>
                <p14:nvPr/>
              </p14:nvContentPartPr>
              <p14:xfrm>
                <a:off x="7043280" y="1804000"/>
                <a:ext cx="150480" cy="304200"/>
              </p14:xfrm>
            </p:contentPart>
          </mc:Choice>
          <mc:Fallback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37E8B0D2-2107-432C-9638-DB34AB38F55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34640" y="1795000"/>
                  <a:ext cx="1681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1D1559E5-29BA-46E4-8399-52FA10FA6465}"/>
                    </a:ext>
                  </a:extLst>
                </p14:cNvPr>
                <p14:cNvContentPartPr/>
                <p14:nvPr/>
              </p14:nvContentPartPr>
              <p14:xfrm>
                <a:off x="6960480" y="2054200"/>
                <a:ext cx="255960" cy="91440"/>
              </p14:xfrm>
            </p:contentPart>
          </mc:Choice>
          <mc:Fallback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1D1559E5-29BA-46E4-8399-52FA10FA64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51480" y="2045560"/>
                  <a:ext cx="27360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9" name="筆跡 18">
                <a:extLst>
                  <a:ext uri="{FF2B5EF4-FFF2-40B4-BE49-F238E27FC236}">
                    <a16:creationId xmlns:a16="http://schemas.microsoft.com/office/drawing/2014/main" id="{335385B5-19F3-4DAF-993D-0AA55AF6373F}"/>
                  </a:ext>
                </a:extLst>
              </p14:cNvPr>
              <p14:cNvContentPartPr/>
              <p14:nvPr/>
            </p14:nvContentPartPr>
            <p14:xfrm>
              <a:off x="5914680" y="4472320"/>
              <a:ext cx="646560" cy="194400"/>
            </p14:xfrm>
          </p:contentPart>
        </mc:Choice>
        <mc:Fallback>
          <p:pic>
            <p:nvPicPr>
              <p:cNvPr id="19" name="筆跡 18">
                <a:extLst>
                  <a:ext uri="{FF2B5EF4-FFF2-40B4-BE49-F238E27FC236}">
                    <a16:creationId xmlns:a16="http://schemas.microsoft.com/office/drawing/2014/main" id="{335385B5-19F3-4DAF-993D-0AA55AF6373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906040" y="4463320"/>
                <a:ext cx="664200" cy="21204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文字方塊 22">
            <a:extLst>
              <a:ext uri="{FF2B5EF4-FFF2-40B4-BE49-F238E27FC236}">
                <a16:creationId xmlns:a16="http://schemas.microsoft.com/office/drawing/2014/main" id="{4E495C7B-9BAD-4DB6-87B2-E340F2DE1C25}"/>
              </a:ext>
            </a:extLst>
          </p:cNvPr>
          <p:cNvSpPr txBox="1"/>
          <p:nvPr/>
        </p:nvSpPr>
        <p:spPr>
          <a:xfrm>
            <a:off x="1381760" y="447040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把剛剛建的</a:t>
            </a:r>
            <a:r>
              <a:rPr lang="en-US" altLang="zh-TW" sz="2400" dirty="0"/>
              <a:t>repository</a:t>
            </a:r>
            <a:r>
              <a:rPr lang="zh-TW" altLang="en-US" sz="2400" dirty="0"/>
              <a:t>網址貼上</a:t>
            </a:r>
          </a:p>
        </p:txBody>
      </p:sp>
    </p:spTree>
    <p:extLst>
      <p:ext uri="{BB962C8B-B14F-4D97-AF65-F5344CB8AC3E}">
        <p14:creationId xmlns:p14="http://schemas.microsoft.com/office/powerpoint/2010/main" val="4155115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A275CB6-5F3A-46F2-8DC4-F85BB4C7C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60" y="1120836"/>
            <a:ext cx="9394700" cy="52845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79A6F9F9-9D9A-4BBC-86CB-DB0E829507E7}"/>
                  </a:ext>
                </a:extLst>
              </p14:cNvPr>
              <p14:cNvContentPartPr/>
              <p14:nvPr/>
            </p14:nvContentPartPr>
            <p14:xfrm>
              <a:off x="6061920" y="4357480"/>
              <a:ext cx="519480" cy="396360"/>
            </p14:xfrm>
          </p:contentPart>
        </mc:Choice>
        <mc:Fallback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79A6F9F9-9D9A-4BBC-86CB-DB0E829507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3280" y="4348480"/>
                <a:ext cx="537120" cy="41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00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80C56AC-1BEE-4A75-B1AB-AA381CB66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60" y="1120836"/>
            <a:ext cx="9394700" cy="528451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C00244-D205-4FE9-805C-F6C2A0A3D25E}"/>
              </a:ext>
            </a:extLst>
          </p:cNvPr>
          <p:cNvSpPr txBox="1"/>
          <p:nvPr/>
        </p:nvSpPr>
        <p:spPr>
          <a:xfrm>
            <a:off x="1381760" y="447040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輸帳密登入</a:t>
            </a:r>
          </a:p>
        </p:txBody>
      </p:sp>
    </p:spTree>
    <p:extLst>
      <p:ext uri="{BB962C8B-B14F-4D97-AF65-F5344CB8AC3E}">
        <p14:creationId xmlns:p14="http://schemas.microsoft.com/office/powerpoint/2010/main" val="638015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70B790A-1F5C-4E7F-B5D0-9ADAE0F2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60" y="1120835"/>
            <a:ext cx="9394700" cy="52845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4153A4E-FD78-49CD-BAB9-55CB477A6682}"/>
              </a:ext>
            </a:extLst>
          </p:cNvPr>
          <p:cNvSpPr txBox="1"/>
          <p:nvPr/>
        </p:nvSpPr>
        <p:spPr>
          <a:xfrm>
            <a:off x="1381760" y="447040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按下</a:t>
            </a:r>
            <a:r>
              <a:rPr lang="en-US" altLang="zh-TW" sz="2400" dirty="0"/>
              <a:t>finish</a:t>
            </a:r>
            <a:r>
              <a:rPr lang="zh-TW" altLang="en-US" sz="2400" dirty="0"/>
              <a:t>後，之後再輸一次帳密</a:t>
            </a:r>
            <a:r>
              <a:rPr lang="en-US" altLang="zh-TW" sz="2400" dirty="0"/>
              <a:t>~</a:t>
            </a:r>
            <a:endParaRPr lang="zh-TW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筆跡 13">
                <a:extLst>
                  <a:ext uri="{FF2B5EF4-FFF2-40B4-BE49-F238E27FC236}">
                    <a16:creationId xmlns:a16="http://schemas.microsoft.com/office/drawing/2014/main" id="{AC215E49-E37B-49CB-968C-4F5863D2A37A}"/>
                  </a:ext>
                </a:extLst>
              </p14:cNvPr>
              <p14:cNvContentPartPr/>
              <p14:nvPr/>
            </p14:nvContentPartPr>
            <p14:xfrm>
              <a:off x="6650520" y="4417600"/>
              <a:ext cx="491760" cy="400680"/>
            </p14:xfrm>
          </p:contentPart>
        </mc:Choice>
        <mc:Fallback>
          <p:pic>
            <p:nvPicPr>
              <p:cNvPr id="14" name="筆跡 13">
                <a:extLst>
                  <a:ext uri="{FF2B5EF4-FFF2-40B4-BE49-F238E27FC236}">
                    <a16:creationId xmlns:a16="http://schemas.microsoft.com/office/drawing/2014/main" id="{AC215E49-E37B-49CB-968C-4F5863D2A3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41880" y="4408600"/>
                <a:ext cx="509400" cy="41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0429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A2D78CD-A96A-4DFC-B716-18A03555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60" y="1120835"/>
            <a:ext cx="9394700" cy="52845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BF7AFED-EE72-4732-9425-A00377E34704}"/>
              </a:ext>
            </a:extLst>
          </p:cNvPr>
          <p:cNvSpPr txBox="1"/>
          <p:nvPr/>
        </p:nvSpPr>
        <p:spPr>
          <a:xfrm>
            <a:off x="1381760" y="447040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可到</a:t>
            </a:r>
            <a:r>
              <a:rPr lang="en-US" altLang="zh-TW" sz="2400" dirty="0" err="1"/>
              <a:t>github</a:t>
            </a:r>
            <a:r>
              <a:rPr lang="zh-TW" altLang="en-US" sz="2400" dirty="0"/>
              <a:t>查看</a:t>
            </a:r>
            <a:r>
              <a:rPr lang="en-US" altLang="zh-TW" sz="2400" dirty="0"/>
              <a:t>~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39295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E199DF52-76DB-417A-8206-ED01F744BF58}"/>
              </a:ext>
            </a:extLst>
          </p:cNvPr>
          <p:cNvSpPr txBox="1">
            <a:spLocks/>
          </p:cNvSpPr>
          <p:nvPr/>
        </p:nvSpPr>
        <p:spPr>
          <a:xfrm>
            <a:off x="1066800" y="28269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altLang="zh-TW" sz="4400" dirty="0"/>
              <a:t>3.commit(</a:t>
            </a:r>
            <a:r>
              <a:rPr lang="zh-TW" altLang="en-US" sz="4400" dirty="0"/>
              <a:t>提交檔案修改</a:t>
            </a:r>
            <a:r>
              <a:rPr lang="en-US" altLang="zh-TW" sz="4400" dirty="0"/>
              <a:t>)</a:t>
            </a:r>
          </a:p>
          <a:p>
            <a:pPr algn="ctr"/>
            <a:r>
              <a:rPr lang="en-US" altLang="zh-TW" sz="4400" dirty="0"/>
              <a:t>commit push(</a:t>
            </a:r>
            <a:r>
              <a:rPr lang="zh-TW" altLang="en-US" sz="4400" dirty="0"/>
              <a:t>確定更新檔案</a:t>
            </a:r>
            <a:r>
              <a:rPr lang="en-US" altLang="zh-TW" sz="4400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2243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0B3DB8C-2B6E-49BA-88DD-EA7D7201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60" y="1122056"/>
            <a:ext cx="9352476" cy="52607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11A932D2-C1DB-4488-A27A-D7BD060CA58C}"/>
                  </a:ext>
                </a:extLst>
              </p14:cNvPr>
              <p14:cNvContentPartPr/>
              <p14:nvPr/>
            </p14:nvContentPartPr>
            <p14:xfrm>
              <a:off x="3969960" y="3044920"/>
              <a:ext cx="1706400" cy="526320"/>
            </p14:xfrm>
          </p:contentPart>
        </mc:Choice>
        <mc:Fallback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11A932D2-C1DB-4488-A27A-D7BD060CA5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0960" y="3036280"/>
                <a:ext cx="1724040" cy="5439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22ECBC0F-EC07-4891-9740-B94B5C854F24}"/>
              </a:ext>
            </a:extLst>
          </p:cNvPr>
          <p:cNvSpPr txBox="1"/>
          <p:nvPr/>
        </p:nvSpPr>
        <p:spPr>
          <a:xfrm>
            <a:off x="1381760" y="447039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</a:t>
            </a:r>
            <a:r>
              <a:rPr lang="zh-TW" altLang="en-US" sz="2400" dirty="0"/>
              <a:t>示範</a:t>
            </a:r>
            <a:r>
              <a:rPr lang="en-US" altLang="zh-TW" sz="2400" dirty="0"/>
              <a:t>)</a:t>
            </a:r>
            <a:r>
              <a:rPr lang="zh-TW" altLang="en-US" sz="2400" dirty="0"/>
              <a:t>隨便修改一個檔案</a:t>
            </a:r>
          </a:p>
        </p:txBody>
      </p:sp>
    </p:spTree>
    <p:extLst>
      <p:ext uri="{BB962C8B-B14F-4D97-AF65-F5344CB8AC3E}">
        <p14:creationId xmlns:p14="http://schemas.microsoft.com/office/powerpoint/2010/main" val="161433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25F87BA-9E79-4C50-8BAD-1C5049352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60" y="1122056"/>
            <a:ext cx="9352476" cy="526076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E871DC-A2C9-4339-B54F-A363C5099320}"/>
              </a:ext>
            </a:extLst>
          </p:cNvPr>
          <p:cNvSpPr txBox="1"/>
          <p:nvPr/>
        </p:nvSpPr>
        <p:spPr>
          <a:xfrm>
            <a:off x="1381760" y="447039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右鍵專案，找到</a:t>
            </a:r>
            <a:r>
              <a:rPr lang="en-US" altLang="zh-TW" sz="2400" dirty="0"/>
              <a:t>team</a:t>
            </a:r>
            <a:r>
              <a:rPr lang="zh-TW" altLang="en-US" sz="2400" dirty="0"/>
              <a:t>中的</a:t>
            </a:r>
            <a:r>
              <a:rPr lang="en-US" altLang="zh-TW" sz="2400" dirty="0"/>
              <a:t>commit</a:t>
            </a:r>
            <a:endParaRPr lang="zh-TW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筆跡 11">
                <a:extLst>
                  <a:ext uri="{FF2B5EF4-FFF2-40B4-BE49-F238E27FC236}">
                    <a16:creationId xmlns:a16="http://schemas.microsoft.com/office/drawing/2014/main" id="{82884F72-8078-417B-8D73-51014CFF1D04}"/>
                  </a:ext>
                </a:extLst>
              </p14:cNvPr>
              <p14:cNvContentPartPr/>
              <p14:nvPr/>
            </p14:nvContentPartPr>
            <p14:xfrm>
              <a:off x="4647840" y="1733080"/>
              <a:ext cx="668520" cy="393480"/>
            </p14:xfrm>
          </p:contentPart>
        </mc:Choice>
        <mc:Fallback>
          <p:pic>
            <p:nvPicPr>
              <p:cNvPr id="12" name="筆跡 11">
                <a:extLst>
                  <a:ext uri="{FF2B5EF4-FFF2-40B4-BE49-F238E27FC236}">
                    <a16:creationId xmlns:a16="http://schemas.microsoft.com/office/drawing/2014/main" id="{82884F72-8078-417B-8D73-51014CFF1D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8840" y="1724080"/>
                <a:ext cx="686160" cy="41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8837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0DDCCAB-EE78-4958-B68E-54A9BA195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60" y="1101737"/>
            <a:ext cx="9352476" cy="526076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CD402EA-D6A8-498B-B551-A0478B99CA97}"/>
              </a:ext>
            </a:extLst>
          </p:cNvPr>
          <p:cNvSpPr txBox="1"/>
          <p:nvPr/>
        </p:nvSpPr>
        <p:spPr>
          <a:xfrm>
            <a:off x="1381760" y="447039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一個加號為提交一個要修改的檔案，兩個加號則是多個檔案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筆跡 12">
                <a:extLst>
                  <a:ext uri="{FF2B5EF4-FFF2-40B4-BE49-F238E27FC236}">
                    <a16:creationId xmlns:a16="http://schemas.microsoft.com/office/drawing/2014/main" id="{04B7785C-35B5-41B3-B210-179F90A7336B}"/>
                  </a:ext>
                </a:extLst>
              </p14:cNvPr>
              <p14:cNvContentPartPr/>
              <p14:nvPr/>
            </p14:nvContentPartPr>
            <p14:xfrm>
              <a:off x="6716400" y="4590760"/>
              <a:ext cx="381600" cy="93960"/>
            </p14:xfrm>
          </p:contentPart>
        </mc:Choice>
        <mc:Fallback>
          <p:pic>
            <p:nvPicPr>
              <p:cNvPr id="13" name="筆跡 12">
                <a:extLst>
                  <a:ext uri="{FF2B5EF4-FFF2-40B4-BE49-F238E27FC236}">
                    <a16:creationId xmlns:a16="http://schemas.microsoft.com/office/drawing/2014/main" id="{04B7785C-35B5-41B3-B210-179F90A733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7400" y="4582120"/>
                <a:ext cx="399240" cy="11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758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EEC7178-8F03-432F-977A-DDF024E3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096963"/>
            <a:ext cx="9465168" cy="532415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5A4113E-D289-4ED1-B3FB-5EA4E27EC859}"/>
              </a:ext>
            </a:extLst>
          </p:cNvPr>
          <p:cNvSpPr txBox="1"/>
          <p:nvPr/>
        </p:nvSpPr>
        <p:spPr>
          <a:xfrm>
            <a:off x="1381760" y="447039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輸入</a:t>
            </a:r>
            <a:r>
              <a:rPr lang="en-US" altLang="zh-TW" sz="2400" dirty="0"/>
              <a:t>repository</a:t>
            </a:r>
            <a:r>
              <a:rPr lang="zh-TW" altLang="en-US" sz="2400" dirty="0"/>
              <a:t>名稱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32291F02-0345-4213-AE1B-27305A53492D}"/>
                  </a:ext>
                </a:extLst>
              </p14:cNvPr>
              <p14:cNvContentPartPr/>
              <p14:nvPr/>
            </p14:nvContentPartPr>
            <p14:xfrm>
              <a:off x="-1224120" y="1279120"/>
              <a:ext cx="8640" cy="39960"/>
            </p14:xfrm>
          </p:contentPart>
        </mc:Choice>
        <mc:Fallback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32291F02-0345-4213-AE1B-27305A5349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32760" y="1270480"/>
                <a:ext cx="262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筆跡 13">
                <a:extLst>
                  <a:ext uri="{FF2B5EF4-FFF2-40B4-BE49-F238E27FC236}">
                    <a16:creationId xmlns:a16="http://schemas.microsoft.com/office/drawing/2014/main" id="{E4F602A3-CA55-4959-AE32-039042782512}"/>
                  </a:ext>
                </a:extLst>
              </p14:cNvPr>
              <p14:cNvContentPartPr/>
              <p14:nvPr/>
            </p14:nvContentPartPr>
            <p14:xfrm>
              <a:off x="4233840" y="1599160"/>
              <a:ext cx="2048400" cy="1167120"/>
            </p14:xfrm>
          </p:contentPart>
        </mc:Choice>
        <mc:Fallback>
          <p:pic>
            <p:nvPicPr>
              <p:cNvPr id="14" name="筆跡 13">
                <a:extLst>
                  <a:ext uri="{FF2B5EF4-FFF2-40B4-BE49-F238E27FC236}">
                    <a16:creationId xmlns:a16="http://schemas.microsoft.com/office/drawing/2014/main" id="{E4F602A3-CA55-4959-AE32-0390427825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5200" y="1590160"/>
                <a:ext cx="2066040" cy="11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6388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07D7256-6B92-46CF-827D-EBF614C84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759" y="1101736"/>
            <a:ext cx="9352475" cy="526076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5A583B3-E4BC-4950-A2E2-CA1FEF0F9CBD}"/>
              </a:ext>
            </a:extLst>
          </p:cNvPr>
          <p:cNvSpPr txBox="1"/>
          <p:nvPr/>
        </p:nvSpPr>
        <p:spPr>
          <a:xfrm>
            <a:off x="1381760" y="243839"/>
            <a:ext cx="8935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Commit</a:t>
            </a:r>
            <a:r>
              <a:rPr lang="zh-TW" altLang="en-US" sz="2400" dirty="0"/>
              <a:t>為提交一次修改的檔案；</a:t>
            </a:r>
            <a:r>
              <a:rPr lang="en-US" altLang="zh-TW" sz="2400" dirty="0"/>
              <a:t>commit and push</a:t>
            </a:r>
            <a:r>
              <a:rPr lang="zh-TW" altLang="en-US" sz="2400" dirty="0"/>
              <a:t>則是提交並且儲存於</a:t>
            </a:r>
            <a:r>
              <a:rPr lang="en-US" altLang="zh-TW" sz="2400" dirty="0" err="1"/>
              <a:t>github</a:t>
            </a:r>
            <a:r>
              <a:rPr lang="zh-TW" altLang="en-US" sz="2400" dirty="0"/>
              <a:t>；為了版本控制建議每次填寫</a:t>
            </a:r>
            <a:r>
              <a:rPr lang="en-US" altLang="zh-TW" sz="2400" dirty="0"/>
              <a:t>commit message</a:t>
            </a:r>
            <a:endParaRPr lang="zh-TW" altLang="en-US" sz="24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B0F4171-3253-4826-8370-AC26961F750F}"/>
              </a:ext>
            </a:extLst>
          </p:cNvPr>
          <p:cNvGrpSpPr/>
          <p:nvPr/>
        </p:nvGrpSpPr>
        <p:grpSpPr>
          <a:xfrm>
            <a:off x="5268120" y="4983160"/>
            <a:ext cx="381960" cy="289080"/>
            <a:chOff x="5268120" y="4983160"/>
            <a:chExt cx="381960" cy="28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E8D6924E-7288-47B2-9787-B76AD97DEA13}"/>
                    </a:ext>
                  </a:extLst>
                </p14:cNvPr>
                <p14:cNvContentPartPr/>
                <p14:nvPr/>
              </p14:nvContentPartPr>
              <p14:xfrm>
                <a:off x="5418960" y="4983160"/>
                <a:ext cx="41760" cy="276480"/>
              </p14:xfrm>
            </p:contentPart>
          </mc:Choice>
          <mc:Fallback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E8D6924E-7288-47B2-9787-B76AD97DEA1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09960" y="4974160"/>
                  <a:ext cx="594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D21571E1-D9A6-495C-892B-02135138A811}"/>
                    </a:ext>
                  </a:extLst>
                </p14:cNvPr>
                <p14:cNvContentPartPr/>
                <p14:nvPr/>
              </p14:nvContentPartPr>
              <p14:xfrm>
                <a:off x="5268120" y="5125360"/>
                <a:ext cx="381960" cy="146880"/>
              </p14:xfrm>
            </p:contentPart>
          </mc:Choice>
          <mc:Fallback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D21571E1-D9A6-495C-892B-02135138A81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59120" y="5116360"/>
                  <a:ext cx="399600" cy="16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53FE115F-7637-4F95-9D46-A4DD118E6D9A}"/>
                  </a:ext>
                </a:extLst>
              </p14:cNvPr>
              <p14:cNvContentPartPr/>
              <p14:nvPr/>
            </p14:nvContentPartPr>
            <p14:xfrm>
              <a:off x="9838680" y="5648800"/>
              <a:ext cx="587520" cy="280080"/>
            </p14:xfrm>
          </p:contentPart>
        </mc:Choice>
        <mc:Fallback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53FE115F-7637-4F95-9D46-A4DD118E6D9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30040" y="5640160"/>
                <a:ext cx="605160" cy="29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302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42F83E1-5CD1-4B95-85F7-CAB6F75F2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59" y="1101736"/>
            <a:ext cx="9352475" cy="526076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EE16F83-5AB2-4C96-8CD2-0FEC84D2CE09}"/>
              </a:ext>
            </a:extLst>
          </p:cNvPr>
          <p:cNvSpPr txBox="1"/>
          <p:nvPr/>
        </p:nvSpPr>
        <p:spPr>
          <a:xfrm>
            <a:off x="1381760" y="447039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</a:t>
            </a:r>
            <a:r>
              <a:rPr lang="zh-TW" altLang="en-US" sz="2400" dirty="0"/>
              <a:t>示範</a:t>
            </a:r>
            <a:r>
              <a:rPr lang="en-US" altLang="zh-TW" sz="2400" dirty="0"/>
              <a:t>)</a:t>
            </a:r>
            <a:r>
              <a:rPr lang="zh-TW" altLang="en-US" sz="2400" dirty="0"/>
              <a:t>可以嘗試</a:t>
            </a:r>
            <a:r>
              <a:rPr lang="en-US" altLang="zh-TW" sz="2400" dirty="0"/>
              <a:t>commit 2</a:t>
            </a:r>
            <a:r>
              <a:rPr lang="zh-TW" altLang="en-US" sz="2400" dirty="0"/>
              <a:t>次再把全部</a:t>
            </a:r>
            <a:r>
              <a:rPr lang="en-US" altLang="zh-TW" sz="2400" dirty="0"/>
              <a:t>push</a:t>
            </a:r>
            <a:endParaRPr lang="zh-TW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筆跡 12">
                <a:extLst>
                  <a:ext uri="{FF2B5EF4-FFF2-40B4-BE49-F238E27FC236}">
                    <a16:creationId xmlns:a16="http://schemas.microsoft.com/office/drawing/2014/main" id="{D0E5EA0F-B50E-4D9F-A8F0-A23079117E44}"/>
                  </a:ext>
                </a:extLst>
              </p14:cNvPr>
              <p14:cNvContentPartPr/>
              <p14:nvPr/>
            </p14:nvContentPartPr>
            <p14:xfrm>
              <a:off x="8475360" y="5562760"/>
              <a:ext cx="1060560" cy="537120"/>
            </p14:xfrm>
          </p:contentPart>
        </mc:Choice>
        <mc:Fallback>
          <p:pic>
            <p:nvPicPr>
              <p:cNvPr id="13" name="筆跡 12">
                <a:extLst>
                  <a:ext uri="{FF2B5EF4-FFF2-40B4-BE49-F238E27FC236}">
                    <a16:creationId xmlns:a16="http://schemas.microsoft.com/office/drawing/2014/main" id="{D0E5EA0F-B50E-4D9F-A8F0-A23079117E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6360" y="5554120"/>
                <a:ext cx="107820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筆跡 13">
                <a:extLst>
                  <a:ext uri="{FF2B5EF4-FFF2-40B4-BE49-F238E27FC236}">
                    <a16:creationId xmlns:a16="http://schemas.microsoft.com/office/drawing/2014/main" id="{609D378E-C8D7-4E77-ABA5-5FC90A8722D1}"/>
                  </a:ext>
                </a:extLst>
              </p14:cNvPr>
              <p14:cNvContentPartPr/>
              <p14:nvPr/>
            </p14:nvContentPartPr>
            <p14:xfrm>
              <a:off x="4198560" y="3243640"/>
              <a:ext cx="555840" cy="223560"/>
            </p14:xfrm>
          </p:contentPart>
        </mc:Choice>
        <mc:Fallback>
          <p:pic>
            <p:nvPicPr>
              <p:cNvPr id="14" name="筆跡 13">
                <a:extLst>
                  <a:ext uri="{FF2B5EF4-FFF2-40B4-BE49-F238E27FC236}">
                    <a16:creationId xmlns:a16="http://schemas.microsoft.com/office/drawing/2014/main" id="{609D378E-C8D7-4E77-ABA5-5FC90A8722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89920" y="3234640"/>
                <a:ext cx="573480" cy="2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166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85FB0F8E-8584-4669-9C6F-41AC7813B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59" y="1101736"/>
            <a:ext cx="9352474" cy="526076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C278DB31-CBFE-468F-B2A9-F26FB4B50FC1}"/>
              </a:ext>
            </a:extLst>
          </p:cNvPr>
          <p:cNvSpPr txBox="1"/>
          <p:nvPr/>
        </p:nvSpPr>
        <p:spPr>
          <a:xfrm>
            <a:off x="1381760" y="447039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輸入帳密</a:t>
            </a:r>
          </a:p>
        </p:txBody>
      </p:sp>
    </p:spTree>
    <p:extLst>
      <p:ext uri="{BB962C8B-B14F-4D97-AF65-F5344CB8AC3E}">
        <p14:creationId xmlns:p14="http://schemas.microsoft.com/office/powerpoint/2010/main" val="3407634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9F70441-9DD3-406C-89D1-0BBADF9DC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58" y="1101736"/>
            <a:ext cx="9352475" cy="526076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F1067CC-8894-4A87-A0B1-4C8E6918DECF}"/>
              </a:ext>
            </a:extLst>
          </p:cNvPr>
          <p:cNvSpPr txBox="1"/>
          <p:nvPr/>
        </p:nvSpPr>
        <p:spPr>
          <a:xfrm>
            <a:off x="1381760" y="447039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提交完成</a:t>
            </a:r>
            <a:r>
              <a:rPr lang="en-US" altLang="zh-TW" sz="2400" dirty="0"/>
              <a:t>~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02785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9E6B8CB-D74C-4C31-A48A-73235CB31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57" y="1101736"/>
            <a:ext cx="9352475" cy="526076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B910047-F299-4E6A-B13E-C8E27ABCB1FF}"/>
              </a:ext>
            </a:extLst>
          </p:cNvPr>
          <p:cNvSpPr txBox="1"/>
          <p:nvPr/>
        </p:nvSpPr>
        <p:spPr>
          <a:xfrm>
            <a:off x="1381760" y="447039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可以到</a:t>
            </a:r>
            <a:r>
              <a:rPr lang="en-US" altLang="zh-TW" sz="2400" dirty="0" err="1"/>
              <a:t>github</a:t>
            </a:r>
            <a:r>
              <a:rPr lang="zh-TW" altLang="en-US" sz="2400" dirty="0"/>
              <a:t>上確認</a:t>
            </a:r>
            <a:r>
              <a:rPr lang="en-US" altLang="zh-TW" sz="2400" dirty="0"/>
              <a:t>~</a:t>
            </a:r>
            <a:endParaRPr lang="zh-TW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497331D6-8EC2-4625-946C-76232F369BEA}"/>
                  </a:ext>
                </a:extLst>
              </p14:cNvPr>
              <p14:cNvContentPartPr/>
              <p14:nvPr/>
            </p14:nvContentPartPr>
            <p14:xfrm>
              <a:off x="2287320" y="5096920"/>
              <a:ext cx="1242360" cy="612000"/>
            </p14:xfrm>
          </p:contentPart>
        </mc:Choice>
        <mc:Fallback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497331D6-8EC2-4625-946C-76232F369B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8320" y="5088280"/>
                <a:ext cx="1260000" cy="62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4982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62638BE2-56EB-466F-9DEB-CAC2C41D9DE2}"/>
              </a:ext>
            </a:extLst>
          </p:cNvPr>
          <p:cNvSpPr txBox="1">
            <a:spLocks/>
          </p:cNvSpPr>
          <p:nvPr/>
        </p:nvSpPr>
        <p:spPr>
          <a:xfrm>
            <a:off x="1066800" y="28269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altLang="zh-TW" sz="4400" dirty="0"/>
              <a:t>4.</a:t>
            </a:r>
            <a:r>
              <a:rPr lang="zh-TW" altLang="en-US" sz="4400" dirty="0"/>
              <a:t>匯入</a:t>
            </a:r>
            <a:r>
              <a:rPr lang="en-US" altLang="zh-TW" sz="4400" dirty="0"/>
              <a:t>git</a:t>
            </a:r>
            <a:r>
              <a:rPr lang="zh-TW" altLang="en-US" sz="4400" dirty="0"/>
              <a:t>專案位置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6246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3238C68-99F2-4511-B755-C09EEF20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20" y="1096965"/>
            <a:ext cx="9399360" cy="52871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9BFF8992-3D8A-4837-803A-9BA6C88D7C3B}"/>
                  </a:ext>
                </a:extLst>
              </p14:cNvPr>
              <p14:cNvContentPartPr/>
              <p14:nvPr/>
            </p14:nvContentPartPr>
            <p14:xfrm>
              <a:off x="3570000" y="1145560"/>
              <a:ext cx="573480" cy="408240"/>
            </p14:xfrm>
          </p:contentPart>
        </mc:Choice>
        <mc:Fallback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9BFF8992-3D8A-4837-803A-9BA6C88D7C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1000" y="1136560"/>
                <a:ext cx="59112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85A2F583-02FE-4B34-A2D6-33AF086EE8E0}"/>
                  </a:ext>
                </a:extLst>
              </p14:cNvPr>
              <p14:cNvContentPartPr/>
              <p14:nvPr/>
            </p14:nvContentPartPr>
            <p14:xfrm>
              <a:off x="3825960" y="1791760"/>
              <a:ext cx="579600" cy="360360"/>
            </p14:xfrm>
          </p:contentPart>
        </mc:Choice>
        <mc:Fallback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85A2F583-02FE-4B34-A2D6-33AF086EE8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16960" y="1782760"/>
                <a:ext cx="59724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C4941028-6B44-4BC5-9659-FE794C0D5193}"/>
                  </a:ext>
                </a:extLst>
              </p14:cNvPr>
              <p14:cNvContentPartPr/>
              <p14:nvPr/>
            </p14:nvContentPartPr>
            <p14:xfrm>
              <a:off x="4663320" y="3331480"/>
              <a:ext cx="891720" cy="416880"/>
            </p14:xfrm>
          </p:contentPart>
        </mc:Choice>
        <mc:Fallback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C4941028-6B44-4BC5-9659-FE794C0D51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54320" y="3322840"/>
                <a:ext cx="909360" cy="43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8039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95D1427-E72F-4BA4-A0EA-BDA9D7A43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20" y="1096964"/>
            <a:ext cx="9399358" cy="52871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D407B05A-74C7-4BFE-A6FE-62865C26AC03}"/>
                  </a:ext>
                </a:extLst>
              </p14:cNvPr>
              <p14:cNvContentPartPr/>
              <p14:nvPr/>
            </p14:nvContentPartPr>
            <p14:xfrm>
              <a:off x="5223480" y="2358400"/>
              <a:ext cx="723600" cy="248040"/>
            </p14:xfrm>
          </p:contentPart>
        </mc:Choice>
        <mc:Fallback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D407B05A-74C7-4BFE-A6FE-62865C26AC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14480" y="2349760"/>
                <a:ext cx="74124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81171E67-7EBB-4B19-BF65-1D1AAF48E023}"/>
                  </a:ext>
                </a:extLst>
              </p14:cNvPr>
              <p14:cNvContentPartPr/>
              <p14:nvPr/>
            </p14:nvContentPartPr>
            <p14:xfrm>
              <a:off x="5881560" y="3947800"/>
              <a:ext cx="520920" cy="423720"/>
            </p14:xfrm>
          </p:contentPart>
        </mc:Choice>
        <mc:Fallback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81171E67-7EBB-4B19-BF65-1D1AAF48E0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2920" y="3939160"/>
                <a:ext cx="538560" cy="4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8487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2086561-C7FB-42D4-8CD0-1216DEA78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20" y="1096967"/>
            <a:ext cx="9399360" cy="52871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83618B3-6BCA-4684-AE6A-2E0BFF3B140C}"/>
              </a:ext>
            </a:extLst>
          </p:cNvPr>
          <p:cNvSpPr txBox="1"/>
          <p:nvPr/>
        </p:nvSpPr>
        <p:spPr>
          <a:xfrm>
            <a:off x="1381760" y="447039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完成</a:t>
            </a:r>
            <a:r>
              <a:rPr lang="en-US" altLang="zh-TW" sz="2400" dirty="0"/>
              <a:t>~</a:t>
            </a:r>
            <a:endParaRPr lang="zh-TW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5F097BA6-4CE6-437C-800D-879A26E2961D}"/>
                  </a:ext>
                </a:extLst>
              </p14:cNvPr>
              <p14:cNvContentPartPr/>
              <p14:nvPr/>
            </p14:nvContentPartPr>
            <p14:xfrm>
              <a:off x="3768000" y="3840160"/>
              <a:ext cx="2434320" cy="1275120"/>
            </p14:xfrm>
          </p:contentPart>
        </mc:Choice>
        <mc:Fallback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5F097BA6-4CE6-437C-800D-879A26E296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9360" y="3831520"/>
                <a:ext cx="2451960" cy="12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7938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280D5E57-C46C-4719-80CB-2D121D7FF3D0}"/>
              </a:ext>
            </a:extLst>
          </p:cNvPr>
          <p:cNvSpPr txBox="1">
            <a:spLocks/>
          </p:cNvSpPr>
          <p:nvPr/>
        </p:nvSpPr>
        <p:spPr>
          <a:xfrm>
            <a:off x="1066800" y="28269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zh-TW" altLang="en-US" sz="4400" dirty="0"/>
              <a:t>請同學提交各組的</a:t>
            </a:r>
            <a:r>
              <a:rPr lang="en-US" altLang="zh-TW" sz="4400" dirty="0" err="1"/>
              <a:t>github</a:t>
            </a:r>
            <a:r>
              <a:rPr lang="zh-TW" altLang="en-US" sz="4400" dirty="0"/>
              <a:t>網址給助教</a:t>
            </a:r>
            <a:r>
              <a:rPr lang="en-US" altLang="zh-TW" sz="4400" dirty="0"/>
              <a:t>~</a:t>
            </a:r>
            <a:endParaRPr lang="zh-TW" altLang="en-US" sz="4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CC6EE0F-04B3-4AD2-A4C1-47F3273D4FCD}"/>
              </a:ext>
            </a:extLst>
          </p:cNvPr>
          <p:cNvSpPr txBox="1"/>
          <p:nvPr/>
        </p:nvSpPr>
        <p:spPr>
          <a:xfrm>
            <a:off x="6807200" y="4632960"/>
            <a:ext cx="431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0" i="0" dirty="0">
                <a:effectLst/>
                <a:latin typeface="Times-Roman"/>
              </a:rPr>
              <a:t>陳宜莉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Times-Roman"/>
              </a:rPr>
              <a:t> </a:t>
            </a:r>
            <a:r>
              <a:rPr lang="en-US" altLang="zh-TW" b="0" i="0" u="none" strike="noStrike" dirty="0">
                <a:effectLst/>
                <a:latin typeface="Times-Roman"/>
              </a:rPr>
              <a:t>109356049@nccu.edu.tw</a:t>
            </a:r>
          </a:p>
          <a:p>
            <a:r>
              <a:rPr lang="zh-TW" altLang="en-US" b="0" i="0" dirty="0">
                <a:effectLst/>
                <a:latin typeface="LiSongPro"/>
              </a:rPr>
              <a:t>詹之愷</a:t>
            </a:r>
            <a:r>
              <a:rPr lang="zh-TW" altLang="en-US" b="1" i="0" dirty="0">
                <a:effectLst/>
                <a:latin typeface="Times-Bold"/>
              </a:rPr>
              <a:t> </a:t>
            </a:r>
            <a:r>
              <a:rPr lang="en-US" altLang="zh-TW" b="0" i="0" u="none" strike="noStrike" dirty="0">
                <a:effectLst/>
                <a:latin typeface="Times-Roman"/>
              </a:rPr>
              <a:t>107356036@nccu.edu.tw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1782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286BC55-2CF1-4CF7-9C92-BAE6B339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096963"/>
            <a:ext cx="9465168" cy="532415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36CB3E0-A02B-4FD5-9690-4F441E4F84F4}"/>
              </a:ext>
            </a:extLst>
          </p:cNvPr>
          <p:cNvSpPr txBox="1"/>
          <p:nvPr/>
        </p:nvSpPr>
        <p:spPr>
          <a:xfrm>
            <a:off x="1381760" y="447039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最下面</a:t>
            </a:r>
            <a:r>
              <a:rPr lang="en-US" altLang="zh-TW" sz="2400" dirty="0"/>
              <a:t>import code </a:t>
            </a:r>
            <a:r>
              <a:rPr lang="zh-TW" altLang="en-US" sz="2400" dirty="0"/>
              <a:t>匯入檔案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E1F03F23-AC27-4AE0-811F-6D0E7386B67D}"/>
                  </a:ext>
                </a:extLst>
              </p14:cNvPr>
              <p14:cNvContentPartPr/>
              <p14:nvPr/>
            </p14:nvContentPartPr>
            <p14:xfrm>
              <a:off x="-1322400" y="586480"/>
              <a:ext cx="5760" cy="73440"/>
            </p14:xfrm>
          </p:contentPart>
        </mc:Choice>
        <mc:Fallback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E1F03F23-AC27-4AE0-811F-6D0E7386B6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331400" y="577840"/>
                <a:ext cx="234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A7A1B114-F4DC-4D88-898E-0FA243ABAC4B}"/>
                  </a:ext>
                </a:extLst>
              </p14:cNvPr>
              <p14:cNvContentPartPr/>
              <p14:nvPr/>
            </p14:nvContentPartPr>
            <p14:xfrm>
              <a:off x="1591440" y="5483200"/>
              <a:ext cx="1101240" cy="640440"/>
            </p14:xfrm>
          </p:contentPart>
        </mc:Choice>
        <mc:Fallback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A7A1B114-F4DC-4D88-898E-0FA243ABAC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2440" y="5474200"/>
                <a:ext cx="1118880" cy="65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685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FB26DDD-9DE5-4819-8280-FA5E699E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096963"/>
            <a:ext cx="9465168" cy="532415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984DDE6-DA3D-4E85-B50B-2231745B5BDD}"/>
              </a:ext>
            </a:extLst>
          </p:cNvPr>
          <p:cNvSpPr txBox="1"/>
          <p:nvPr/>
        </p:nvSpPr>
        <p:spPr>
          <a:xfrm>
            <a:off x="1381760" y="447039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貼上剛複製的</a:t>
            </a:r>
            <a:r>
              <a:rPr lang="en-US" altLang="zh-TW" sz="2400" dirty="0" err="1"/>
              <a:t>github</a:t>
            </a:r>
            <a:r>
              <a:rPr lang="zh-TW" altLang="en-US" sz="2400" dirty="0"/>
              <a:t>網址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D5D16468-581B-468B-AAE6-B65BA7C4D9E8}"/>
                  </a:ext>
                </a:extLst>
              </p14:cNvPr>
              <p14:cNvContentPartPr/>
              <p14:nvPr/>
            </p14:nvContentPartPr>
            <p14:xfrm>
              <a:off x="3293880" y="3299440"/>
              <a:ext cx="3088080" cy="882720"/>
            </p14:xfrm>
          </p:contentPart>
        </mc:Choice>
        <mc:Fallback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D5D16468-581B-468B-AAE6-B65BA7C4D9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4880" y="3290800"/>
                <a:ext cx="3105720" cy="90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8044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E2E0CDB-B54B-453A-8141-51BD01B6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096963"/>
            <a:ext cx="9465168" cy="532415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297CD4A-708B-4B27-8A10-CDD84903964C}"/>
              </a:ext>
            </a:extLst>
          </p:cNvPr>
          <p:cNvSpPr txBox="1"/>
          <p:nvPr/>
        </p:nvSpPr>
        <p:spPr>
          <a:xfrm>
            <a:off x="1381760" y="447039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匯入完成</a:t>
            </a:r>
            <a:r>
              <a:rPr lang="en-US" altLang="zh-TW" sz="2400" dirty="0"/>
              <a:t>~</a:t>
            </a:r>
            <a:r>
              <a:rPr lang="zh-TW" altLang="en-US" sz="2400" dirty="0"/>
              <a:t>返回到自己的</a:t>
            </a:r>
            <a:r>
              <a:rPr lang="en-US" altLang="zh-TW" sz="2400" dirty="0"/>
              <a:t>repository</a:t>
            </a:r>
            <a:endParaRPr lang="zh-TW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0FD64C01-E427-45E1-BB14-BA6E34F60CD9}"/>
                  </a:ext>
                </a:extLst>
              </p14:cNvPr>
              <p14:cNvContentPartPr/>
              <p14:nvPr/>
            </p14:nvContentPartPr>
            <p14:xfrm>
              <a:off x="6106560" y="3728560"/>
              <a:ext cx="1095120" cy="462240"/>
            </p14:xfrm>
          </p:contentPart>
        </mc:Choice>
        <mc:Fallback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0FD64C01-E427-45E1-BB14-BA6E34F60C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7560" y="3719560"/>
                <a:ext cx="1112760" cy="47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5116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2EFAB08-12A4-4919-9BB2-369E56DA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20" y="1096964"/>
            <a:ext cx="9413920" cy="529533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DD6FA6-4F6E-4F7B-8347-2C2ABEBBCB01}"/>
              </a:ext>
            </a:extLst>
          </p:cNvPr>
          <p:cNvSpPr txBox="1"/>
          <p:nvPr/>
        </p:nvSpPr>
        <p:spPr>
          <a:xfrm>
            <a:off x="1381760" y="447039"/>
            <a:ext cx="89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目前長這樣</a:t>
            </a:r>
            <a:r>
              <a:rPr lang="en-US" altLang="zh-TW" sz="2400" dirty="0"/>
              <a:t>~</a:t>
            </a:r>
            <a:r>
              <a:rPr lang="zh-TW" altLang="en-US" sz="2400" dirty="0"/>
              <a:t>接下來我們來匯入</a:t>
            </a:r>
            <a:r>
              <a:rPr lang="en-US" altLang="zh-TW" sz="2400" dirty="0"/>
              <a:t>eclipse(</a:t>
            </a:r>
            <a:r>
              <a:rPr lang="zh-TW" altLang="en-US" sz="2400" dirty="0"/>
              <a:t>要先下載完</a:t>
            </a:r>
            <a:r>
              <a:rPr lang="en-US" altLang="zh-TW" sz="2400" dirty="0"/>
              <a:t>git)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1073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15977F5-E500-461D-BF0F-1EBE8972A704}"/>
              </a:ext>
            </a:extLst>
          </p:cNvPr>
          <p:cNvSpPr txBox="1">
            <a:spLocks/>
          </p:cNvSpPr>
          <p:nvPr/>
        </p:nvSpPr>
        <p:spPr>
          <a:xfrm>
            <a:off x="1066800" y="28269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altLang="zh-TW" sz="4400" dirty="0"/>
              <a:t>1-2.git</a:t>
            </a:r>
            <a:r>
              <a:rPr lang="zh-TW" altLang="en-US" sz="4400" dirty="0"/>
              <a:t>連</a:t>
            </a:r>
            <a:r>
              <a:rPr lang="en-US" altLang="zh-TW" sz="4400" dirty="0"/>
              <a:t>eclipse</a:t>
            </a:r>
            <a:r>
              <a:rPr lang="zh-TW" altLang="en-US" sz="4400" dirty="0"/>
              <a:t>並匯入檔案至</a:t>
            </a:r>
            <a:r>
              <a:rPr lang="en-US" altLang="zh-TW" sz="4400" dirty="0"/>
              <a:t>eclipse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94866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TM03457510[[fn=肥皂]]</Template>
  <TotalTime>881</TotalTime>
  <Words>356</Words>
  <Application>Microsoft Office PowerPoint</Application>
  <PresentationFormat>寬螢幕</PresentationFormat>
  <Paragraphs>44</Paragraphs>
  <Slides>49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6" baseType="lpstr">
      <vt:lpstr>LiSongPro</vt:lpstr>
      <vt:lpstr>Times-Bold</vt:lpstr>
      <vt:lpstr>Times-Roman</vt:lpstr>
      <vt:lpstr>Calibri</vt:lpstr>
      <vt:lpstr>Century Gothic</vt:lpstr>
      <vt:lpstr>Garamond</vt:lpstr>
      <vt:lpstr>肥皂</vt:lpstr>
      <vt:lpstr>1-1.範例一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Lilly Chen</dc:creator>
  <cp:lastModifiedBy>Lilly Chen</cp:lastModifiedBy>
  <cp:revision>71</cp:revision>
  <dcterms:created xsi:type="dcterms:W3CDTF">2020-10-24T11:35:03Z</dcterms:created>
  <dcterms:modified xsi:type="dcterms:W3CDTF">2020-10-25T02:16:11Z</dcterms:modified>
</cp:coreProperties>
</file>